
<file path=[Content_Types].xml><?xml version="1.0" encoding="utf-8"?>
<Types xmlns="http://schemas.openxmlformats.org/package/2006/content-types"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hreadedComments/threadedComment1.xml" ContentType="application/vnd.ms-excel.threadedcomments+xml"/>
  <Override PartName="/xl/persons/person.xml" ContentType="application/vnd.ms-excel.perso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328"/>
  <workbookPr/>
  <mc:AlternateContent xmlns:mc="http://schemas.openxmlformats.org/markup-compatibility/2006">
    <mc:Choice Requires="x15">
      <x15ac:absPath xmlns:x15ac="http://schemas.microsoft.com/office/spreadsheetml/2010/11/ac" url="https://ggdzeeland.sharepoint.com/sites/InformatieManagementIJZ/Gedeelde documenten/Contractmanagement/Aanbesteding/Stukken extra TO 20 januari 2025/"/>
    </mc:Choice>
  </mc:AlternateContent>
  <xr:revisionPtr revIDLastSave="0" documentId="8_{53BD388F-3350-4D08-A5A0-61B84BD7D4AF}" xr6:coauthVersionLast="47" xr6:coauthVersionMax="47" xr10:uidLastSave="{00000000-0000-0000-0000-000000000000}"/>
  <workbookProtection workbookAlgorithmName="SHA-512" workbookHashValue="g04ZJoRRiyojGeWq1XmdgYwiHV4/GXO1/MO5SFLSnQvYcCJPtct00BdHkse7opAbs1Ru71abjS/v3PCYxUQSxQ==" workbookSaltValue="/vh6jSUQoSNRaX/ll0UMTg==" workbookSpinCount="100000" lockStructure="1"/>
  <bookViews>
    <workbookView xWindow="38280" yWindow="-120" windowWidth="38640" windowHeight="21240" xr2:uid="{19919F54-C2F4-48C9-A48E-FDE52513CFE9}"/>
  </bookViews>
  <sheets>
    <sheet name="Segment 1" sheetId="3" r:id="rId1"/>
    <sheet name="Segment 2" sheetId="1" r:id="rId2"/>
    <sheet name="Segment 2_arrangementen" sheetId="4" r:id="rId3"/>
    <sheet name="Segment 3" sheetId="6" r:id="rId4"/>
    <sheet name="Segment 3_arrangementen" sheetId="8" r:id="rId5"/>
    <sheet name="Segment 4" sheetId="7" r:id="rId6"/>
  </sheet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tc={F9520D5B-063F-4DD7-B95D-28D99317D8B1}</author>
    <author>tc={0241E77B-6E07-45FD-8664-D6D975511E77}</author>
  </authors>
  <commentList>
    <comment ref="C33" authorId="0" shapeId="0" xr:uid="{F9520D5B-063F-4DD7-B95D-28D99317D8B1}">
      <text>
        <t>[Opmerkingenthread]
U kunt deze opmerkingenthread lezen in uw versie van Excel. Eventuele wijzigingen aan de thread gaan echter verloren als het bestand wordt geopend in een nieuwere versie van Excel. Meer informatie: https://go.microsoft.com/fwlink/?linkid=870924
Opmerking:
    Niet gespecificeerd in productbeschrijving</t>
      </text>
    </comment>
    <comment ref="C51" authorId="1" shapeId="0" xr:uid="{0241E77B-6E07-45FD-8664-D6D975511E77}">
      <text>
        <t>[Opmerkingenthread]
U kunt deze opmerkingenthread lezen in uw versie van Excel. Eventuele wijzigingen aan de thread gaan echter verloren als het bestand wordt geopend in een nieuwere versie van Excel. Meer informatie: https://go.microsoft.com/fwlink/?linkid=870924
Opmerking:
    Niet gespecificeerd in productbeschrijving</t>
      </text>
    </comment>
  </commentList>
</comments>
</file>

<file path=xl/sharedStrings.xml><?xml version="1.0" encoding="utf-8"?>
<sst xmlns="http://schemas.openxmlformats.org/spreadsheetml/2006/main" count="332" uniqueCount="107">
  <si>
    <t>Bruto uurloon (incl. opslagen en sociale lasten, gecorrigeerd voor productiviteit)</t>
  </si>
  <si>
    <t>Reiskosten</t>
  </si>
  <si>
    <t>Huisvestingskosten</t>
  </si>
  <si>
    <t>Productspecifieke kosten</t>
  </si>
  <si>
    <t>Opslag voor risico, innovatie en marge</t>
  </si>
  <si>
    <t>Totaal</t>
  </si>
  <si>
    <t>Product 5</t>
  </si>
  <si>
    <t>Product 1a</t>
  </si>
  <si>
    <t>Product 1b</t>
  </si>
  <si>
    <t>Product 1c</t>
  </si>
  <si>
    <t>Intensiteit 1</t>
  </si>
  <si>
    <t>Kwantiteit</t>
  </si>
  <si>
    <t>Prijs</t>
  </si>
  <si>
    <t>1a) individuele behandeling</t>
  </si>
  <si>
    <t>uur</t>
  </si>
  <si>
    <t>per uur</t>
  </si>
  <si>
    <t>1b) gezinsbegeleiding</t>
  </si>
  <si>
    <t>1c) groepsinzet</t>
  </si>
  <si>
    <t>dagdelen</t>
  </si>
  <si>
    <t>per dagdeel</t>
  </si>
  <si>
    <t>Kostprijs arrangement</t>
  </si>
  <si>
    <t>per cliënt per week</t>
  </si>
  <si>
    <t>Intensiteit 2</t>
  </si>
  <si>
    <t>Arrangement 1</t>
  </si>
  <si>
    <t>Product 2a</t>
  </si>
  <si>
    <t>Product 2b</t>
  </si>
  <si>
    <t>Product 2c</t>
  </si>
  <si>
    <t>Product 2d</t>
  </si>
  <si>
    <t>Product 2e</t>
  </si>
  <si>
    <t>Product 2f</t>
  </si>
  <si>
    <t>Arrangement 2</t>
  </si>
  <si>
    <t>Product 3b</t>
  </si>
  <si>
    <t>Product 3c</t>
  </si>
  <si>
    <t>Product 3d</t>
  </si>
  <si>
    <t>Product 3a</t>
  </si>
  <si>
    <t>Product 4a</t>
  </si>
  <si>
    <t>Product 4b</t>
  </si>
  <si>
    <t>1.1 Begeleiding collectief</t>
  </si>
  <si>
    <t>1.2 Begeleiding individueel actie</t>
  </si>
  <si>
    <t>1.3 Begeleiding individueel licht</t>
  </si>
  <si>
    <t>2. Consultatie en advies</t>
  </si>
  <si>
    <t>3. Dagbesteding</t>
  </si>
  <si>
    <t>5.1 Persoonlijke verzorging individueel</t>
  </si>
  <si>
    <t>5.2 Persoonlijke verzorging collectief</t>
  </si>
  <si>
    <t>Arrangement 3</t>
  </si>
  <si>
    <t>6.1 Psycho-sociale individueel</t>
  </si>
  <si>
    <t>Arrangement 4</t>
  </si>
  <si>
    <t>6.2 Psycho-sociale groep</t>
  </si>
  <si>
    <t>7. Zeer gespecialiseerde IV</t>
  </si>
  <si>
    <t>Variant 1</t>
  </si>
  <si>
    <t>2a) intensief ambulante thuisbegeleiding</t>
  </si>
  <si>
    <t>2b) thuisbegeleiding</t>
  </si>
  <si>
    <t>2c) individuele behandeling</t>
  </si>
  <si>
    <t>2d) casusregie</t>
  </si>
  <si>
    <t>2e) behandeling op locatie</t>
  </si>
  <si>
    <t>Variant 2</t>
  </si>
  <si>
    <t>2f) vaktherapie</t>
  </si>
  <si>
    <t>Productiviteit</t>
  </si>
  <si>
    <t>Groepsgrootte</t>
  </si>
  <si>
    <t>Eenheid</t>
  </si>
  <si>
    <t>n.v.t.</t>
  </si>
  <si>
    <t>per uur per cliënt</t>
  </si>
  <si>
    <t>per uur per groep</t>
  </si>
  <si>
    <t>per dagdeel per cliënt</t>
  </si>
  <si>
    <t>3a) individuele behandeling</t>
  </si>
  <si>
    <t>3b) gezinsbehandeling en -begeleiding</t>
  </si>
  <si>
    <t>3c) casusregie</t>
  </si>
  <si>
    <t>3d) groepsinzet</t>
  </si>
  <si>
    <t>Per cliënt</t>
  </si>
  <si>
    <t>4a) individuele begeleiding</t>
  </si>
  <si>
    <t>per cliënt per traject</t>
  </si>
  <si>
    <t>Per groep</t>
  </si>
  <si>
    <t>4b) groepsbegeleiding</t>
  </si>
  <si>
    <t>per groep per week</t>
  </si>
  <si>
    <t>per groep per traject</t>
  </si>
  <si>
    <t>Product 1d</t>
  </si>
  <si>
    <t>Ernstige dyslexie</t>
  </si>
  <si>
    <t>1a) intensieve GGZ-behandeling</t>
  </si>
  <si>
    <t>1b) dagbehandeling op locatie</t>
  </si>
  <si>
    <t>1c) intensieve pedagogische systeembehandeling en psycho-educatie</t>
  </si>
  <si>
    <t>1d) casusregie</t>
  </si>
  <si>
    <t>2a) systeemgerichte intensieve opvoedinterventies</t>
  </si>
  <si>
    <t>2b) intensieve GGZ-behandeling</t>
  </si>
  <si>
    <t>2c) casusregie</t>
  </si>
  <si>
    <t>2d) dagbehandeling</t>
  </si>
  <si>
    <t>2e) vaktherapie</t>
  </si>
  <si>
    <t>Arrangement 7.1</t>
  </si>
  <si>
    <t>7.1a) verblijf</t>
  </si>
  <si>
    <t>etmaal</t>
  </si>
  <si>
    <t>7.1b) behandeling</t>
  </si>
  <si>
    <t>7.1c) systeembehandeling op het gezin thuis</t>
  </si>
  <si>
    <t>8a) wonen</t>
  </si>
  <si>
    <t>8b) begeleiding individueel</t>
  </si>
  <si>
    <t>etmalen</t>
  </si>
  <si>
    <t>per etmaal</t>
  </si>
  <si>
    <t>Arrangement 8</t>
  </si>
  <si>
    <t>Arrangement 7.2</t>
  </si>
  <si>
    <t>Product 7.1b</t>
  </si>
  <si>
    <t>Product 7.1c</t>
  </si>
  <si>
    <t>Product 7.2b</t>
  </si>
  <si>
    <t>Product 7.2c</t>
  </si>
  <si>
    <t>Product 8b</t>
  </si>
  <si>
    <t>Segment 1</t>
  </si>
  <si>
    <t>Segment 2</t>
  </si>
  <si>
    <t>Segment 7.1</t>
  </si>
  <si>
    <t>Segment 7.2</t>
  </si>
  <si>
    <t>Kosten overhead en overige personele kosten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8" formatCode="&quot;€&quot;\ #,##0.00;[Red]&quot;€&quot;\ \-#,##0.00"/>
    <numFmt numFmtId="44" formatCode="_ &quot;€&quot;\ * #,##0.00_ ;_ &quot;€&quot;\ * \-#,##0.00_ ;_ &quot;€&quot;\ * &quot;-&quot;??_ ;_ @_ "/>
    <numFmt numFmtId="164" formatCode="0.0%"/>
  </numFmts>
  <fonts count="16">
    <font>
      <sz val="11"/>
      <color theme="1"/>
      <name val="Aptos Narrow"/>
      <family val="2"/>
      <scheme val="minor"/>
    </font>
    <font>
      <sz val="11"/>
      <color theme="1"/>
      <name val="Aptos Narrow"/>
      <family val="2"/>
      <scheme val="minor"/>
    </font>
    <font>
      <sz val="8"/>
      <color theme="2"/>
      <name val="Aptos Narrow"/>
      <family val="2"/>
      <scheme val="minor"/>
    </font>
    <font>
      <sz val="8"/>
      <color theme="3"/>
      <name val="Aptos Narrow"/>
      <family val="2"/>
      <scheme val="minor"/>
    </font>
    <font>
      <sz val="8"/>
      <name val="Aptos Narrow"/>
      <family val="2"/>
      <scheme val="minor"/>
    </font>
    <font>
      <b/>
      <sz val="8"/>
      <color theme="3"/>
      <name val="Aptos Narrow"/>
      <family val="2"/>
      <scheme val="minor"/>
    </font>
    <font>
      <sz val="8"/>
      <color theme="1"/>
      <name val="Segoe UI"/>
      <family val="2"/>
    </font>
    <font>
      <b/>
      <sz val="8"/>
      <color theme="2"/>
      <name val="Aptos Narrow"/>
      <family val="2"/>
      <scheme val="minor"/>
    </font>
    <font>
      <sz val="8"/>
      <color rgb="FF1A3877"/>
      <name val="Segoe UI"/>
      <family val="2"/>
    </font>
    <font>
      <b/>
      <sz val="8"/>
      <color rgb="FF1A3877"/>
      <name val="Segoe UI"/>
      <family val="2"/>
    </font>
    <font>
      <b/>
      <sz val="8"/>
      <color rgb="FFFFFFFF"/>
      <name val="Segoe UI"/>
      <family val="2"/>
    </font>
    <font>
      <sz val="8"/>
      <color rgb="FF002060"/>
      <name val="Aptos Narrow"/>
      <family val="2"/>
      <scheme val="minor"/>
    </font>
    <font>
      <b/>
      <sz val="8"/>
      <color rgb="FF002060"/>
      <name val="Aptos Narrow"/>
      <family val="2"/>
      <scheme val="minor"/>
    </font>
    <font>
      <b/>
      <sz val="8"/>
      <color rgb="FF002060"/>
      <name val="Segoe UI"/>
      <family val="2"/>
    </font>
    <font>
      <sz val="8"/>
      <color rgb="FF002060"/>
      <name val="Segoe UI"/>
      <family val="2"/>
    </font>
    <font>
      <sz val="11"/>
      <color rgb="FF002060"/>
      <name val="Aptos Narrow"/>
      <family val="2"/>
      <scheme val="minor"/>
    </font>
  </fonts>
  <fills count="7">
    <fill>
      <patternFill patternType="none"/>
    </fill>
    <fill>
      <patternFill patternType="gray125"/>
    </fill>
    <fill>
      <patternFill patternType="solid">
        <fgColor theme="3"/>
        <bgColor indexed="64"/>
      </patternFill>
    </fill>
    <fill>
      <patternFill patternType="solid">
        <fgColor rgb="FFEAECED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FFFFF"/>
        <bgColor rgb="FF000000"/>
      </patternFill>
    </fill>
    <fill>
      <patternFill patternType="solid">
        <fgColor rgb="FFFFFF00"/>
        <bgColor indexed="64"/>
      </patternFill>
    </fill>
  </fills>
  <borders count="3">
    <border>
      <left/>
      <right/>
      <top/>
      <bottom/>
      <diagonal/>
    </border>
    <border>
      <left/>
      <right/>
      <top style="thin">
        <color theme="5"/>
      </top>
      <bottom style="thin">
        <color theme="5"/>
      </bottom>
      <diagonal/>
    </border>
    <border>
      <left/>
      <right/>
      <top style="medium">
        <color theme="3"/>
      </top>
      <bottom/>
      <diagonal/>
    </border>
  </borders>
  <cellStyleXfs count="3">
    <xf numFmtId="0" fontId="0" fillId="0" borderId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44">
    <xf numFmtId="0" fontId="0" fillId="0" borderId="0" xfId="0"/>
    <xf numFmtId="0" fontId="2" fillId="2" borderId="0" xfId="0" applyFont="1" applyFill="1" applyAlignment="1">
      <alignment horizontal="left" vertical="center" wrapText="1"/>
    </xf>
    <xf numFmtId="0" fontId="2" fillId="2" borderId="0" xfId="0" applyFont="1" applyFill="1" applyAlignment="1">
      <alignment horizontal="right" vertical="center" wrapText="1"/>
    </xf>
    <xf numFmtId="0" fontId="3" fillId="3" borderId="1" xfId="0" applyFont="1" applyFill="1" applyBorder="1" applyAlignment="1">
      <alignment vertical="center" wrapText="1"/>
    </xf>
    <xf numFmtId="0" fontId="3" fillId="4" borderId="1" xfId="0" applyFont="1" applyFill="1" applyBorder="1" applyAlignment="1">
      <alignment vertical="center" wrapText="1"/>
    </xf>
    <xf numFmtId="0" fontId="5" fillId="4" borderId="2" xfId="0" applyFont="1" applyFill="1" applyBorder="1" applyAlignment="1">
      <alignment vertical="center" wrapText="1"/>
    </xf>
    <xf numFmtId="44" fontId="3" fillId="3" borderId="1" xfId="0" applyNumberFormat="1" applyFont="1" applyFill="1" applyBorder="1" applyAlignment="1">
      <alignment horizontal="right" vertical="center" wrapText="1"/>
    </xf>
    <xf numFmtId="44" fontId="3" fillId="4" borderId="1" xfId="0" applyNumberFormat="1" applyFont="1" applyFill="1" applyBorder="1" applyAlignment="1">
      <alignment horizontal="right" vertical="center" wrapText="1"/>
    </xf>
    <xf numFmtId="44" fontId="5" fillId="4" borderId="2" xfId="0" applyNumberFormat="1" applyFont="1" applyFill="1" applyBorder="1" applyAlignment="1">
      <alignment horizontal="right" vertical="center" wrapText="1"/>
    </xf>
    <xf numFmtId="0" fontId="7" fillId="2" borderId="0" xfId="0" applyFont="1" applyFill="1" applyAlignment="1">
      <alignment horizontal="center" vertical="center" wrapText="1"/>
    </xf>
    <xf numFmtId="0" fontId="9" fillId="5" borderId="0" xfId="0" applyFont="1" applyFill="1"/>
    <xf numFmtId="0" fontId="8" fillId="5" borderId="0" xfId="0" applyFont="1" applyFill="1"/>
    <xf numFmtId="0" fontId="10" fillId="5" borderId="0" xfId="0" applyFont="1" applyFill="1"/>
    <xf numFmtId="44" fontId="9" fillId="5" borderId="0" xfId="1" applyFont="1" applyFill="1" applyAlignment="1">
      <alignment horizontal="left" vertical="top"/>
    </xf>
    <xf numFmtId="0" fontId="9" fillId="5" borderId="0" xfId="0" applyFont="1" applyFill="1" applyAlignment="1">
      <alignment horizontal="center"/>
    </xf>
    <xf numFmtId="44" fontId="8" fillId="5" borderId="0" xfId="1" applyFont="1" applyFill="1"/>
    <xf numFmtId="44" fontId="9" fillId="5" borderId="0" xfId="1" applyFont="1" applyFill="1" applyAlignment="1">
      <alignment horizontal="right"/>
    </xf>
    <xf numFmtId="44" fontId="9" fillId="5" borderId="0" xfId="1" applyFont="1" applyFill="1"/>
    <xf numFmtId="0" fontId="6" fillId="0" borderId="0" xfId="0" applyFont="1"/>
    <xf numFmtId="0" fontId="8" fillId="0" borderId="0" xfId="0" applyFont="1"/>
    <xf numFmtId="0" fontId="11" fillId="0" borderId="0" xfId="0" applyFont="1"/>
    <xf numFmtId="164" fontId="11" fillId="0" borderId="0" xfId="2" applyNumberFormat="1" applyFont="1"/>
    <xf numFmtId="0" fontId="7" fillId="2" borderId="0" xfId="0" applyFont="1" applyFill="1" applyAlignment="1">
      <alignment horizontal="left" vertical="center" wrapText="1"/>
    </xf>
    <xf numFmtId="0" fontId="11" fillId="0" borderId="0" xfId="0" applyFont="1" applyAlignment="1">
      <alignment horizontal="right"/>
    </xf>
    <xf numFmtId="0" fontId="12" fillId="0" borderId="0" xfId="0" applyFont="1" applyAlignment="1">
      <alignment wrapText="1"/>
    </xf>
    <xf numFmtId="0" fontId="12" fillId="0" borderId="0" xfId="0" applyFont="1" applyAlignment="1">
      <alignment vertical="top" wrapText="1"/>
    </xf>
    <xf numFmtId="0" fontId="11" fillId="0" borderId="0" xfId="0" applyFont="1" applyAlignment="1">
      <alignment horizontal="left"/>
    </xf>
    <xf numFmtId="0" fontId="13" fillId="4" borderId="0" xfId="0" applyFont="1" applyFill="1"/>
    <xf numFmtId="0" fontId="13" fillId="5" borderId="0" xfId="0" applyFont="1" applyFill="1"/>
    <xf numFmtId="0" fontId="14" fillId="4" borderId="0" xfId="0" applyFont="1" applyFill="1"/>
    <xf numFmtId="44" fontId="14" fillId="4" borderId="0" xfId="1" applyFont="1" applyFill="1"/>
    <xf numFmtId="0" fontId="14" fillId="5" borderId="0" xfId="0" applyFont="1" applyFill="1"/>
    <xf numFmtId="44" fontId="13" fillId="4" borderId="0" xfId="1" applyFont="1" applyFill="1"/>
    <xf numFmtId="44" fontId="13" fillId="4" borderId="0" xfId="1" applyFont="1" applyFill="1" applyAlignment="1">
      <alignment horizontal="left" vertical="top"/>
    </xf>
    <xf numFmtId="0" fontId="14" fillId="6" borderId="0" xfId="0" applyFont="1" applyFill="1"/>
    <xf numFmtId="0" fontId="15" fillId="0" borderId="0" xfId="0" applyFont="1"/>
    <xf numFmtId="8" fontId="13" fillId="4" borderId="0" xfId="1" applyNumberFormat="1" applyFont="1" applyFill="1"/>
    <xf numFmtId="0" fontId="7" fillId="2" borderId="0" xfId="0" applyFont="1" applyFill="1" applyAlignment="1">
      <alignment horizontal="center" vertical="center" wrapText="1"/>
    </xf>
    <xf numFmtId="44" fontId="8" fillId="5" borderId="0" xfId="1" applyFont="1" applyFill="1" applyAlignment="1">
      <alignment horizontal="right"/>
    </xf>
    <xf numFmtId="0" fontId="9" fillId="5" borderId="0" xfId="0" applyFont="1" applyFill="1" applyAlignment="1">
      <alignment horizontal="center"/>
    </xf>
    <xf numFmtId="44" fontId="9" fillId="5" borderId="0" xfId="1" applyFont="1" applyFill="1" applyAlignment="1">
      <alignment horizontal="right"/>
    </xf>
    <xf numFmtId="0" fontId="2" fillId="2" borderId="0" xfId="0" applyFont="1" applyFill="1" applyAlignment="1">
      <alignment horizontal="center" vertical="center" wrapText="1"/>
    </xf>
    <xf numFmtId="0" fontId="13" fillId="4" borderId="0" xfId="0" applyFont="1" applyFill="1" applyAlignment="1">
      <alignment horizontal="center"/>
    </xf>
    <xf numFmtId="44" fontId="13" fillId="4" borderId="0" xfId="1" applyFont="1" applyFill="1" applyAlignment="1">
      <alignment horizontal="right"/>
    </xf>
  </cellXfs>
  <cellStyles count="3">
    <cellStyle name="Procent" xfId="2" builtinId="5"/>
    <cellStyle name="Standaard" xfId="0" builtinId="0"/>
    <cellStyle name="Valuta" xfId="1" builtinId="4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microsoft.com/office/2017/10/relationships/person" Target="persons/perso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/Relationships>
</file>

<file path=xl/persons/person.xml><?xml version="1.0" encoding="utf-8"?>
<personList xmlns="http://schemas.microsoft.com/office/spreadsheetml/2018/threadedcomments" xmlns:x="http://schemas.openxmlformats.org/spreadsheetml/2006/main">
  <person displayName="Merel de Klerk" id="{C2B3F01C-A6D6-46D2-9B64-241CDE2D31AF}" userId="S::m.deklerk@berenschot.nl::98822927-97f3-4ec8-8095-601b3dbbf4e8" providerId="AD"/>
</personList>
</file>

<file path=xl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threadedComments/threadedComment1.xml><?xml version="1.0" encoding="utf-8"?>
<ThreadedComments xmlns="http://schemas.microsoft.com/office/spreadsheetml/2018/threadedcomments" xmlns:x="http://schemas.openxmlformats.org/spreadsheetml/2006/main">
  <threadedComment ref="C33" dT="2024-12-19T14:10:19.30" personId="{C2B3F01C-A6D6-46D2-9B64-241CDE2D31AF}" id="{F9520D5B-063F-4DD7-B95D-28D99317D8B1}">
    <text>Niet gespecificeerd in productbeschrijving</text>
  </threadedComment>
  <threadedComment ref="C51" dT="2024-12-19T14:09:21.37" personId="{C2B3F01C-A6D6-46D2-9B64-241CDE2D31AF}" id="{0241E77B-6E07-45FD-8664-D6D975511E77}">
    <text>Niet gespecificeerd in productbeschrijving</text>
  </threadedComment>
</ThreadedComments>
</file>

<file path=xl/worksheets/_rels/sheet5.xml.rels><?xml version="1.0" encoding="UTF-8" standalone="yes"?>
<Relationships xmlns="http://schemas.openxmlformats.org/package/2006/relationships"><Relationship Id="rId3" Type="http://schemas.microsoft.com/office/2017/10/relationships/threadedComment" Target="../threadedComments/threadedComment1.xml"/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1BFDB6D-78D9-4781-8532-AC318C06DE46}">
  <dimension ref="A1:L12"/>
  <sheetViews>
    <sheetView tabSelected="1" topLeftCell="B1" workbookViewId="0">
      <selection activeCell="I28" sqref="I28"/>
    </sheetView>
  </sheetViews>
  <sheetFormatPr defaultRowHeight="14.25"/>
  <cols>
    <col min="1" max="1" width="50.5" bestFit="1" customWidth="1"/>
  </cols>
  <sheetData>
    <row r="1" spans="1:12" ht="45">
      <c r="A1" s="1"/>
      <c r="B1" s="2" t="s">
        <v>37</v>
      </c>
      <c r="C1" s="2" t="s">
        <v>38</v>
      </c>
      <c r="D1" s="2" t="s">
        <v>39</v>
      </c>
      <c r="E1" s="2" t="s">
        <v>40</v>
      </c>
      <c r="F1" s="2" t="s">
        <v>41</v>
      </c>
      <c r="G1" s="2" t="s">
        <v>42</v>
      </c>
      <c r="H1" s="2" t="s">
        <v>43</v>
      </c>
      <c r="I1" s="2" t="s">
        <v>45</v>
      </c>
      <c r="J1" s="2" t="s">
        <v>47</v>
      </c>
      <c r="K1" s="2" t="s">
        <v>48</v>
      </c>
    </row>
    <row r="2" spans="1:12">
      <c r="A2" s="3" t="s">
        <v>0</v>
      </c>
      <c r="B2" s="6">
        <v>54.559338016752882</v>
      </c>
      <c r="C2" s="6">
        <v>77.796649757848797</v>
      </c>
      <c r="D2" s="6">
        <v>70.283035455642022</v>
      </c>
      <c r="E2" s="6">
        <v>79.319649419374969</v>
      </c>
      <c r="F2" s="6">
        <v>48.195057911073953</v>
      </c>
      <c r="G2" s="6">
        <v>49.610257323802024</v>
      </c>
      <c r="H2" s="6">
        <v>37.655599777336043</v>
      </c>
      <c r="I2" s="6">
        <v>101.8749681068828</v>
      </c>
      <c r="J2" s="6">
        <v>99.27950072611317</v>
      </c>
      <c r="K2" s="6">
        <v>111.1158263084331</v>
      </c>
    </row>
    <row r="3" spans="1:12">
      <c r="A3" s="4" t="s">
        <v>1</v>
      </c>
      <c r="B3" s="7">
        <v>1.4656104000000001</v>
      </c>
      <c r="C3" s="7">
        <v>4.7164715296096844</v>
      </c>
      <c r="D3" s="7">
        <v>4.2098750866690322</v>
      </c>
      <c r="E3" s="7">
        <v>2.0269080000000002</v>
      </c>
      <c r="F3" s="7">
        <v>0</v>
      </c>
      <c r="G3" s="7">
        <v>2.5054081166725783</v>
      </c>
      <c r="H3" s="7">
        <v>0</v>
      </c>
      <c r="I3" s="7">
        <v>2.755156324738286</v>
      </c>
      <c r="J3" s="7">
        <v>3.4093631999999996</v>
      </c>
      <c r="K3" s="7">
        <v>0.91470720000000028</v>
      </c>
    </row>
    <row r="4" spans="1:12">
      <c r="A4" s="3" t="s">
        <v>106</v>
      </c>
      <c r="B4" s="6">
        <v>19.885397890119627</v>
      </c>
      <c r="C4" s="6">
        <v>24.558314271777181</v>
      </c>
      <c r="D4" s="6">
        <v>21.985307355040643</v>
      </c>
      <c r="E4" s="6">
        <v>23.670133337440483</v>
      </c>
      <c r="F4" s="6">
        <v>15.303837523873538</v>
      </c>
      <c r="G4" s="6">
        <v>14.678718759011073</v>
      </c>
      <c r="H4" s="6">
        <v>10.956985715274374</v>
      </c>
      <c r="I4" s="6">
        <v>31.759691603690271</v>
      </c>
      <c r="J4" s="6">
        <v>29.717175496288938</v>
      </c>
      <c r="K4" s="6">
        <v>35.478206511880813</v>
      </c>
    </row>
    <row r="5" spans="1:12">
      <c r="A5" s="3" t="s">
        <v>2</v>
      </c>
      <c r="B5" s="6">
        <v>23.204999999999998</v>
      </c>
      <c r="C5" s="6">
        <v>0</v>
      </c>
      <c r="D5" s="6">
        <v>0</v>
      </c>
      <c r="E5" s="6">
        <v>0</v>
      </c>
      <c r="F5" s="6">
        <v>13.260000000000002</v>
      </c>
      <c r="G5" s="6">
        <v>0</v>
      </c>
      <c r="H5" s="6">
        <v>0</v>
      </c>
      <c r="I5" s="6">
        <v>0</v>
      </c>
      <c r="J5" s="6">
        <v>23.204999999999998</v>
      </c>
      <c r="K5" s="6">
        <v>0</v>
      </c>
    </row>
    <row r="6" spans="1:12">
      <c r="A6" s="4" t="s">
        <v>3</v>
      </c>
      <c r="B6" s="7">
        <v>0.31430503111926483</v>
      </c>
      <c r="C6" s="7">
        <v>0</v>
      </c>
      <c r="D6" s="7">
        <v>0</v>
      </c>
      <c r="E6" s="7">
        <v>0</v>
      </c>
      <c r="F6" s="7">
        <v>1.7903252164162107</v>
      </c>
      <c r="G6" s="7">
        <v>0</v>
      </c>
      <c r="H6" s="7">
        <v>0</v>
      </c>
      <c r="I6" s="7">
        <v>0</v>
      </c>
      <c r="J6" s="7">
        <v>0.18243043024408234</v>
      </c>
      <c r="K6" s="7">
        <v>0</v>
      </c>
    </row>
    <row r="7" spans="1:12" ht="15" thickBot="1">
      <c r="A7" s="3" t="s">
        <v>4</v>
      </c>
      <c r="B7" s="6">
        <v>1.9885930267598353</v>
      </c>
      <c r="C7" s="6">
        <v>2.1335807919435434</v>
      </c>
      <c r="D7" s="6">
        <v>1.8885397539443749</v>
      </c>
      <c r="E7" s="6">
        <v>2.1003338151363091</v>
      </c>
      <c r="F7" s="6">
        <v>1.5639676497838118</v>
      </c>
      <c r="G7" s="6">
        <v>1.3358876839897138</v>
      </c>
      <c r="H7" s="6">
        <v>0.97225170985220843</v>
      </c>
      <c r="I7" s="6">
        <v>2.0990450806792711</v>
      </c>
      <c r="J7" s="6">
        <v>1.7727396395194794</v>
      </c>
      <c r="K7" s="6">
        <v>2.7024137169458964</v>
      </c>
    </row>
    <row r="8" spans="1:12">
      <c r="A8" s="5" t="s">
        <v>5</v>
      </c>
      <c r="B8" s="8">
        <v>101.41824436475162</v>
      </c>
      <c r="C8" s="8">
        <v>109.20501635117921</v>
      </c>
      <c r="D8" s="8">
        <v>98.366757651296055</v>
      </c>
      <c r="E8" s="8">
        <v>107.11702457195176</v>
      </c>
      <c r="F8" s="8">
        <v>80.113188301147503</v>
      </c>
      <c r="G8" s="8">
        <v>68.130271883475402</v>
      </c>
      <c r="H8" s="8">
        <v>49.58483720246263</v>
      </c>
      <c r="I8" s="8">
        <v>138.48886111599063</v>
      </c>
      <c r="J8" s="8">
        <v>157.56620949216568</v>
      </c>
      <c r="K8" s="8">
        <v>150.21115373725982</v>
      </c>
    </row>
    <row r="9" spans="1:12" s="24" customFormat="1" ht="22.5">
      <c r="A9" s="25" t="s">
        <v>59</v>
      </c>
      <c r="B9" s="24" t="s">
        <v>62</v>
      </c>
      <c r="C9" s="24" t="s">
        <v>61</v>
      </c>
      <c r="D9" s="24" t="s">
        <v>61</v>
      </c>
      <c r="E9" s="24" t="s">
        <v>61</v>
      </c>
      <c r="F9" s="24" t="s">
        <v>63</v>
      </c>
      <c r="G9" s="24" t="s">
        <v>61</v>
      </c>
      <c r="H9" s="24" t="s">
        <v>62</v>
      </c>
      <c r="I9" s="24" t="s">
        <v>61</v>
      </c>
      <c r="J9" s="24" t="s">
        <v>62</v>
      </c>
      <c r="K9" s="24" t="s">
        <v>61</v>
      </c>
    </row>
    <row r="11" spans="1:12" s="20" customFormat="1" ht="11.25">
      <c r="A11" s="20" t="s">
        <v>57</v>
      </c>
      <c r="B11" s="21">
        <v>0.68884451544195946</v>
      </c>
      <c r="C11" s="21">
        <v>0.50298892438764642</v>
      </c>
      <c r="D11" s="21">
        <v>0.52447999999999995</v>
      </c>
      <c r="E11" s="21">
        <v>0.57699999999999996</v>
      </c>
      <c r="F11" s="21">
        <v>0.70454523809523817</v>
      </c>
      <c r="G11" s="21">
        <v>0.71399999999999997</v>
      </c>
      <c r="H11" s="21">
        <v>0.82000000000000006</v>
      </c>
      <c r="I11" s="21">
        <v>0.53074761904761902</v>
      </c>
      <c r="J11" s="21">
        <v>0.56746666666666667</v>
      </c>
      <c r="K11" s="21">
        <v>0.41550000000000009</v>
      </c>
      <c r="L11" s="21"/>
    </row>
    <row r="12" spans="1:12" s="23" customFormat="1" ht="11.25">
      <c r="A12" s="26" t="s">
        <v>58</v>
      </c>
      <c r="B12" s="23" t="s">
        <v>60</v>
      </c>
      <c r="F12" s="23">
        <v>3.8</v>
      </c>
      <c r="H12" s="23" t="s">
        <v>60</v>
      </c>
      <c r="J12" s="23" t="s">
        <v>60</v>
      </c>
    </row>
  </sheetData>
  <sheetProtection algorithmName="SHA-512" hashValue="beg6ZekwZieYz8RY0CJPcIcY3G6lpeb9FgqSl/oKzliDxLEmj3pnz4tkIyiNGelNGbTxGXjRBHxrvhn5GqVOOA==" saltValue="eR/87zzUCQkcJh8kWex1Ew==" spinCount="100000" sheet="1" objects="1" scenarios="1"/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0A9E5F1-E2CF-4E4C-BAD7-64B88A0A2C8A}">
  <dimension ref="A1:Q13"/>
  <sheetViews>
    <sheetView topLeftCell="J1" zoomScaleNormal="100" workbookViewId="0">
      <selection activeCell="B21" sqref="B21"/>
    </sheetView>
  </sheetViews>
  <sheetFormatPr defaultRowHeight="14.25"/>
  <cols>
    <col min="1" max="1" width="54.5" customWidth="1"/>
  </cols>
  <sheetData>
    <row r="1" spans="1:17" ht="21.6" customHeight="1">
      <c r="A1" s="1"/>
      <c r="B1" s="37" t="s">
        <v>23</v>
      </c>
      <c r="C1" s="37"/>
      <c r="D1" s="37"/>
      <c r="E1" s="37" t="s">
        <v>30</v>
      </c>
      <c r="F1" s="37"/>
      <c r="G1" s="37"/>
      <c r="H1" s="37"/>
      <c r="I1" s="37"/>
      <c r="J1" s="37"/>
      <c r="K1" s="37" t="s">
        <v>44</v>
      </c>
      <c r="L1" s="37"/>
      <c r="M1" s="37"/>
      <c r="N1" s="37"/>
      <c r="O1" s="37" t="s">
        <v>46</v>
      </c>
      <c r="P1" s="37"/>
      <c r="Q1" s="9"/>
    </row>
    <row r="2" spans="1:17">
      <c r="A2" s="1"/>
      <c r="B2" s="2" t="s">
        <v>7</v>
      </c>
      <c r="C2" s="2" t="s">
        <v>8</v>
      </c>
      <c r="D2" s="2" t="s">
        <v>9</v>
      </c>
      <c r="E2" s="2" t="s">
        <v>24</v>
      </c>
      <c r="F2" s="2" t="s">
        <v>25</v>
      </c>
      <c r="G2" s="2" t="s">
        <v>26</v>
      </c>
      <c r="H2" s="2" t="s">
        <v>27</v>
      </c>
      <c r="I2" s="2" t="s">
        <v>28</v>
      </c>
      <c r="J2" s="2" t="s">
        <v>29</v>
      </c>
      <c r="K2" s="2" t="s">
        <v>34</v>
      </c>
      <c r="L2" s="2" t="s">
        <v>31</v>
      </c>
      <c r="M2" s="2" t="s">
        <v>32</v>
      </c>
      <c r="N2" s="2" t="s">
        <v>33</v>
      </c>
      <c r="O2" s="2" t="s">
        <v>35</v>
      </c>
      <c r="P2" s="2" t="s">
        <v>36</v>
      </c>
      <c r="Q2" s="2" t="s">
        <v>6</v>
      </c>
    </row>
    <row r="3" spans="1:17">
      <c r="A3" s="3" t="s">
        <v>0</v>
      </c>
      <c r="B3" s="6">
        <v>95.356494042295196</v>
      </c>
      <c r="C3" s="6">
        <v>41.353027735124762</v>
      </c>
      <c r="D3" s="6">
        <v>71.285697794350455</v>
      </c>
      <c r="E3" s="6">
        <v>94.595236133174538</v>
      </c>
      <c r="F3" s="6">
        <v>89.691014905076358</v>
      </c>
      <c r="G3" s="6">
        <v>98.676031853347553</v>
      </c>
      <c r="H3" s="6">
        <v>80.646657654542082</v>
      </c>
      <c r="I3" s="6">
        <v>88.21166075491675</v>
      </c>
      <c r="J3" s="6">
        <v>78.437112084002337</v>
      </c>
      <c r="K3" s="6">
        <v>101.05602618653951</v>
      </c>
      <c r="L3" s="6">
        <v>92.878227704317595</v>
      </c>
      <c r="M3" s="6">
        <v>75.915765888570249</v>
      </c>
      <c r="N3" s="6">
        <v>71.725597544636841</v>
      </c>
      <c r="O3" s="6">
        <v>80.626983715922691</v>
      </c>
      <c r="P3" s="6">
        <v>54.329928195106916</v>
      </c>
      <c r="Q3" s="6">
        <v>226.82544861350235</v>
      </c>
    </row>
    <row r="4" spans="1:17">
      <c r="A4" s="4" t="s">
        <v>1</v>
      </c>
      <c r="B4" s="7">
        <v>2.8695288798367069</v>
      </c>
      <c r="C4" s="7">
        <v>3.4105824427202203</v>
      </c>
      <c r="D4" s="7">
        <v>0</v>
      </c>
      <c r="E4" s="7">
        <v>3.3157335427202197</v>
      </c>
      <c r="F4" s="7">
        <v>3.3157720276082507</v>
      </c>
      <c r="G4" s="7">
        <v>2.5667067611136472</v>
      </c>
      <c r="H4" s="7">
        <v>0</v>
      </c>
      <c r="I4" s="7">
        <v>0</v>
      </c>
      <c r="J4" s="7">
        <v>0</v>
      </c>
      <c r="K4" s="7">
        <v>2.1613211198133779</v>
      </c>
      <c r="L4" s="7">
        <v>2.7796680488231069</v>
      </c>
      <c r="M4" s="7">
        <v>0</v>
      </c>
      <c r="N4" s="7">
        <v>0</v>
      </c>
      <c r="O4" s="7">
        <v>0.33262080000000005</v>
      </c>
      <c r="P4" s="7">
        <v>0</v>
      </c>
      <c r="Q4" s="7">
        <v>0</v>
      </c>
    </row>
    <row r="5" spans="1:17">
      <c r="A5" s="3" t="s">
        <v>106</v>
      </c>
      <c r="B5" s="6">
        <v>29.258468954203646</v>
      </c>
      <c r="C5" s="6">
        <v>27.423367075123508</v>
      </c>
      <c r="D5" s="6">
        <v>22.816873824148391</v>
      </c>
      <c r="E5" s="6">
        <v>30.754876387185433</v>
      </c>
      <c r="F5" s="6">
        <v>28.818390126333892</v>
      </c>
      <c r="G5" s="6">
        <v>31.486180969338882</v>
      </c>
      <c r="H5" s="6">
        <v>25.119007129289688</v>
      </c>
      <c r="I5" s="6">
        <v>27.574596229397056</v>
      </c>
      <c r="J5" s="6">
        <v>25.143807888369512</v>
      </c>
      <c r="K5" s="6">
        <v>31.802863310368586</v>
      </c>
      <c r="L5" s="6">
        <v>29.583469725788216</v>
      </c>
      <c r="M5" s="6">
        <v>23.310039284931658</v>
      </c>
      <c r="N5" s="6">
        <v>19.535770763816647</v>
      </c>
      <c r="O5" s="6">
        <v>23.557538199912955</v>
      </c>
      <c r="P5" s="6">
        <v>15.808863772340185</v>
      </c>
      <c r="Q5" s="6">
        <v>67.44555336527155</v>
      </c>
    </row>
    <row r="6" spans="1:17">
      <c r="A6" s="3" t="s">
        <v>2</v>
      </c>
      <c r="B6" s="6">
        <v>0</v>
      </c>
      <c r="C6" s="6">
        <v>0</v>
      </c>
      <c r="D6" s="6">
        <v>13.26</v>
      </c>
      <c r="E6" s="6">
        <v>0</v>
      </c>
      <c r="F6" s="6">
        <v>0</v>
      </c>
      <c r="G6" s="6">
        <v>0</v>
      </c>
      <c r="H6" s="6">
        <v>3.3149999999999999</v>
      </c>
      <c r="I6" s="6">
        <v>13.26</v>
      </c>
      <c r="J6" s="6">
        <v>3.3150000000000004</v>
      </c>
      <c r="K6" s="6">
        <v>0</v>
      </c>
      <c r="L6" s="6">
        <v>0</v>
      </c>
      <c r="M6" s="6">
        <v>3.3149999999999999</v>
      </c>
      <c r="N6" s="6">
        <v>12.12340754716981</v>
      </c>
      <c r="O6" s="6">
        <v>0</v>
      </c>
      <c r="P6" s="6">
        <v>0</v>
      </c>
      <c r="Q6" s="6">
        <v>3.3150000000000004</v>
      </c>
    </row>
    <row r="7" spans="1:17">
      <c r="A7" s="4" t="s">
        <v>3</v>
      </c>
      <c r="B7" s="7">
        <v>0</v>
      </c>
      <c r="C7" s="7">
        <v>0</v>
      </c>
      <c r="D7" s="7">
        <v>0.47431946838427308</v>
      </c>
      <c r="E7" s="7">
        <v>0</v>
      </c>
      <c r="F7" s="7">
        <v>0</v>
      </c>
      <c r="G7" s="7">
        <v>0</v>
      </c>
      <c r="H7" s="7">
        <v>0.13470487321180941</v>
      </c>
      <c r="I7" s="7">
        <v>0.56189942554092975</v>
      </c>
      <c r="J7" s="7">
        <v>0.12843515261801799</v>
      </c>
      <c r="K7" s="7">
        <v>0</v>
      </c>
      <c r="L7" s="7">
        <v>0</v>
      </c>
      <c r="M7" s="7">
        <v>0.13031126175722546</v>
      </c>
      <c r="N7" s="7">
        <v>0.41887851591356506</v>
      </c>
      <c r="O7" s="7">
        <v>0</v>
      </c>
      <c r="P7" s="7">
        <v>0</v>
      </c>
      <c r="Q7" s="7">
        <v>0.83488515432957988</v>
      </c>
    </row>
    <row r="8" spans="1:17" ht="15" thickBot="1">
      <c r="A8" s="3" t="s">
        <v>4</v>
      </c>
      <c r="B8" s="6">
        <v>2.0989465383218575</v>
      </c>
      <c r="C8" s="6">
        <v>2.2480190161738536</v>
      </c>
      <c r="D8" s="6">
        <v>2.1771794615913476</v>
      </c>
      <c r="E8" s="6">
        <v>2.269075887688814</v>
      </c>
      <c r="F8" s="6">
        <v>2.1209137445929245</v>
      </c>
      <c r="G8" s="6">
        <v>2.2317662953439625</v>
      </c>
      <c r="H8" s="6">
        <v>1.9253119636524532</v>
      </c>
      <c r="I8" s="6">
        <v>2.20564312191159</v>
      </c>
      <c r="J8" s="6">
        <v>2.0592100352470606</v>
      </c>
      <c r="K8" s="6">
        <v>2.2414857290079544</v>
      </c>
      <c r="L8" s="6">
        <v>2.2468010137064214</v>
      </c>
      <c r="M8" s="6">
        <v>1.8391528943510027</v>
      </c>
      <c r="N8" s="6">
        <v>2.2354823347179402</v>
      </c>
      <c r="O8" s="6">
        <v>2.0903428543167126</v>
      </c>
      <c r="P8" s="6">
        <v>1.4027758393489425</v>
      </c>
      <c r="Q8" s="6">
        <v>2.9133851211176038</v>
      </c>
    </row>
    <row r="9" spans="1:17">
      <c r="A9" s="5" t="s">
        <v>5</v>
      </c>
      <c r="B9" s="8">
        <v>129.58343841465739</v>
      </c>
      <c r="C9" s="8">
        <v>117.61772722258783</v>
      </c>
      <c r="D9" s="8">
        <v>114.23252809621798</v>
      </c>
      <c r="E9" s="8">
        <v>130.93492195076902</v>
      </c>
      <c r="F9" s="8">
        <v>123.94609080361145</v>
      </c>
      <c r="G9" s="8">
        <v>134.96068587914405</v>
      </c>
      <c r="H9" s="8">
        <v>111.14068162069603</v>
      </c>
      <c r="I9" s="8">
        <v>133.80020099951753</v>
      </c>
      <c r="J9" s="8">
        <v>109.08356516023692</v>
      </c>
      <c r="K9" s="8">
        <v>137.26169634572946</v>
      </c>
      <c r="L9" s="8">
        <v>127.48816649263534</v>
      </c>
      <c r="M9" s="8">
        <v>104.51026932961013</v>
      </c>
      <c r="N9" s="8">
        <v>114.00959907061497</v>
      </c>
      <c r="O9" s="8">
        <v>106.60748557015233</v>
      </c>
      <c r="P9" s="8">
        <v>71.541567806796053</v>
      </c>
      <c r="Q9" s="8">
        <v>301.33427225422105</v>
      </c>
    </row>
    <row r="10" spans="1:17" s="24" customFormat="1" ht="22.5">
      <c r="A10" s="25" t="s">
        <v>59</v>
      </c>
      <c r="B10" s="24" t="s">
        <v>61</v>
      </c>
      <c r="C10" s="24" t="s">
        <v>61</v>
      </c>
      <c r="D10" s="24" t="s">
        <v>63</v>
      </c>
      <c r="E10" s="24" t="s">
        <v>61</v>
      </c>
      <c r="F10" s="24" t="s">
        <v>61</v>
      </c>
      <c r="G10" s="24" t="s">
        <v>61</v>
      </c>
      <c r="H10" s="24" t="s">
        <v>61</v>
      </c>
      <c r="I10" s="24" t="s">
        <v>63</v>
      </c>
      <c r="J10" s="24" t="s">
        <v>61</v>
      </c>
      <c r="K10" s="24" t="s">
        <v>61</v>
      </c>
      <c r="L10" s="24" t="s">
        <v>61</v>
      </c>
      <c r="M10" s="24" t="s">
        <v>61</v>
      </c>
      <c r="N10" s="24" t="s">
        <v>63</v>
      </c>
      <c r="O10" s="24" t="s">
        <v>61</v>
      </c>
      <c r="P10" s="24" t="s">
        <v>62</v>
      </c>
      <c r="Q10" s="24" t="s">
        <v>61</v>
      </c>
    </row>
    <row r="12" spans="1:17" s="20" customFormat="1" ht="11.25">
      <c r="A12" s="20" t="s">
        <v>57</v>
      </c>
      <c r="B12" s="21">
        <v>0.52305666666666673</v>
      </c>
      <c r="C12" s="21">
        <v>0.5084711111111111</v>
      </c>
      <c r="D12" s="21">
        <v>0.61579107142857148</v>
      </c>
      <c r="E12" s="21">
        <v>0.51107939393939394</v>
      </c>
      <c r="F12" s="21">
        <v>0.49629838383838387</v>
      </c>
      <c r="G12" s="21">
        <v>0.53411969696969686</v>
      </c>
      <c r="H12" s="21">
        <v>0.58521444444444448</v>
      </c>
      <c r="I12" s="21">
        <v>0.56255238095238091</v>
      </c>
      <c r="J12" s="21">
        <v>0.61362499999999998</v>
      </c>
      <c r="K12" s="21">
        <v>0.50883444444444437</v>
      </c>
      <c r="L12" s="21">
        <v>0.4994183333333333</v>
      </c>
      <c r="M12" s="21">
        <v>0.60704444444444439</v>
      </c>
      <c r="N12" s="21">
        <v>0.63410833333333327</v>
      </c>
      <c r="O12" s="21">
        <v>0.46250000000000002</v>
      </c>
      <c r="P12" s="21">
        <v>0.65249999999999997</v>
      </c>
      <c r="Q12" s="21">
        <v>0.53860000000000008</v>
      </c>
    </row>
    <row r="13" spans="1:17" s="23" customFormat="1" ht="11.25">
      <c r="A13" s="26" t="s">
        <v>58</v>
      </c>
      <c r="D13" s="23">
        <v>3.8</v>
      </c>
      <c r="I13" s="23">
        <v>3.9</v>
      </c>
      <c r="N13" s="23">
        <v>3.3</v>
      </c>
      <c r="P13" s="23" t="s">
        <v>60</v>
      </c>
    </row>
  </sheetData>
  <sheetProtection algorithmName="SHA-512" hashValue="1egJr2KnLL++eHcJPZM3G59cUqj1D8s+tTGsLesAKmRv3SzGrWUpTqxNS01vMgJPpZt2Uxa/+NPZpdSutJL0/w==" saltValue="HQJS7AIdz6WwvQIr9kN8sQ==" spinCount="100000" sheet="1" objects="1" scenarios="1"/>
  <mergeCells count="4">
    <mergeCell ref="E1:J1"/>
    <mergeCell ref="K1:N1"/>
    <mergeCell ref="O1:P1"/>
    <mergeCell ref="B1:D1"/>
  </mergeCells>
  <phoneticPr fontId="4" type="noConversion"/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829AE6-4E4F-48DC-999D-A41B037A56C7}">
  <dimension ref="A1:R58"/>
  <sheetViews>
    <sheetView workbookViewId="0">
      <selection activeCell="H14" sqref="H14"/>
    </sheetView>
  </sheetViews>
  <sheetFormatPr defaultRowHeight="14.25"/>
  <cols>
    <col min="2" max="2" width="31.125" bestFit="1" customWidth="1"/>
    <col min="5" max="5" width="11.5" customWidth="1"/>
  </cols>
  <sheetData>
    <row r="1" spans="1:18">
      <c r="A1" s="1"/>
      <c r="B1" s="22" t="s">
        <v>23</v>
      </c>
      <c r="C1" s="2"/>
      <c r="D1" s="2"/>
      <c r="E1" s="2"/>
      <c r="F1" s="2"/>
      <c r="G1" s="2"/>
      <c r="H1" s="2"/>
      <c r="I1" s="2"/>
      <c r="J1" s="2"/>
      <c r="K1" s="2"/>
      <c r="L1" s="2"/>
    </row>
    <row r="2" spans="1:18" s="18" customFormat="1" ht="10.5">
      <c r="A2" s="12"/>
      <c r="B2" s="12"/>
      <c r="C2" s="12"/>
      <c r="D2" s="12"/>
      <c r="E2" s="12"/>
      <c r="F2" s="12"/>
      <c r="G2" s="12"/>
      <c r="H2" s="12"/>
      <c r="I2" s="12"/>
      <c r="J2" s="12"/>
      <c r="K2" s="12"/>
      <c r="L2" s="11"/>
      <c r="M2" s="19"/>
      <c r="N2" s="19"/>
      <c r="O2" s="19"/>
      <c r="P2" s="19"/>
      <c r="Q2" s="19"/>
      <c r="R2" s="19"/>
    </row>
    <row r="3" spans="1:18" ht="11.65" customHeight="1">
      <c r="A3" s="12"/>
      <c r="B3" s="10" t="s">
        <v>10</v>
      </c>
      <c r="C3" s="14" t="s">
        <v>11</v>
      </c>
      <c r="D3" s="14"/>
      <c r="E3" s="10" t="s">
        <v>12</v>
      </c>
      <c r="F3" s="10"/>
      <c r="G3" s="10"/>
      <c r="H3" s="10"/>
      <c r="I3" s="10"/>
      <c r="J3" s="10"/>
      <c r="K3" s="10"/>
      <c r="L3" s="11"/>
      <c r="M3" s="19"/>
      <c r="N3" s="19"/>
      <c r="O3" s="19"/>
      <c r="P3" s="19"/>
      <c r="Q3" s="19"/>
      <c r="R3" s="19"/>
    </row>
    <row r="4" spans="1:18">
      <c r="A4" s="12"/>
      <c r="B4" s="11" t="s">
        <v>13</v>
      </c>
      <c r="C4" s="11">
        <v>1</v>
      </c>
      <c r="D4" s="11" t="s">
        <v>14</v>
      </c>
      <c r="E4" s="15">
        <v>129.58343841465739</v>
      </c>
      <c r="F4" s="11" t="s">
        <v>15</v>
      </c>
      <c r="G4" s="11"/>
      <c r="H4" s="11"/>
      <c r="I4" s="11"/>
      <c r="J4" s="11"/>
      <c r="K4" s="11"/>
      <c r="L4" s="11"/>
      <c r="M4" s="19"/>
      <c r="N4" s="19"/>
      <c r="O4" s="19"/>
      <c r="P4" s="19"/>
      <c r="Q4" s="19"/>
      <c r="R4" s="19"/>
    </row>
    <row r="5" spans="1:18">
      <c r="A5" s="12"/>
      <c r="B5" s="11" t="s">
        <v>16</v>
      </c>
      <c r="C5" s="11">
        <v>1</v>
      </c>
      <c r="D5" s="11" t="s">
        <v>14</v>
      </c>
      <c r="E5" s="15">
        <v>117.61772722258783</v>
      </c>
      <c r="F5" s="11" t="s">
        <v>15</v>
      </c>
      <c r="G5" s="11"/>
      <c r="H5" s="11"/>
      <c r="I5" s="11"/>
      <c r="J5" s="11"/>
      <c r="K5" s="11"/>
      <c r="L5" s="11"/>
      <c r="M5" s="19"/>
      <c r="N5" s="19"/>
      <c r="O5" s="19"/>
      <c r="P5" s="19"/>
      <c r="Q5" s="19"/>
      <c r="R5" s="19"/>
    </row>
    <row r="6" spans="1:18">
      <c r="A6" s="12"/>
      <c r="B6" s="11" t="s">
        <v>17</v>
      </c>
      <c r="C6" s="11">
        <v>2</v>
      </c>
      <c r="D6" s="11" t="s">
        <v>18</v>
      </c>
      <c r="E6" s="15">
        <v>114.23252809621798</v>
      </c>
      <c r="F6" s="11" t="s">
        <v>19</v>
      </c>
      <c r="G6" s="11"/>
      <c r="H6" s="11"/>
      <c r="I6" s="11"/>
      <c r="J6" s="11"/>
      <c r="K6" s="11"/>
      <c r="L6" s="12"/>
      <c r="M6" s="19"/>
      <c r="N6" s="19"/>
      <c r="O6" s="19"/>
      <c r="P6" s="19"/>
      <c r="Q6" s="19"/>
      <c r="R6" s="19"/>
    </row>
    <row r="7" spans="1:18">
      <c r="A7" s="12"/>
      <c r="B7" s="12"/>
      <c r="C7" s="12"/>
      <c r="D7" s="12"/>
      <c r="E7" s="12"/>
      <c r="F7" s="12"/>
      <c r="G7" s="12"/>
      <c r="H7" s="12"/>
      <c r="I7" s="12"/>
      <c r="J7" s="12"/>
      <c r="K7" s="12"/>
      <c r="L7" s="12"/>
      <c r="M7" s="19"/>
      <c r="N7" s="19"/>
      <c r="O7" s="19"/>
      <c r="P7" s="19"/>
      <c r="Q7" s="19"/>
      <c r="R7" s="19"/>
    </row>
    <row r="8" spans="1:18" ht="11.65" customHeight="1">
      <c r="A8" s="12"/>
      <c r="B8" s="10"/>
      <c r="C8" s="16" t="s">
        <v>20</v>
      </c>
      <c r="D8" s="16"/>
      <c r="E8" s="17">
        <v>475.66622182968115</v>
      </c>
      <c r="F8" s="10" t="s">
        <v>21</v>
      </c>
      <c r="G8" s="12"/>
      <c r="H8" s="12"/>
      <c r="I8" s="12"/>
      <c r="J8" s="12"/>
      <c r="K8" s="12"/>
      <c r="L8" s="12"/>
      <c r="M8" s="19"/>
      <c r="N8" s="19"/>
      <c r="O8" s="19"/>
      <c r="P8" s="19"/>
      <c r="Q8" s="19"/>
      <c r="R8" s="19"/>
    </row>
    <row r="9" spans="1:18">
      <c r="A9" s="12"/>
      <c r="B9" s="13"/>
      <c r="C9" s="12"/>
      <c r="D9" s="12"/>
      <c r="E9" s="12"/>
      <c r="F9" s="12"/>
      <c r="G9" s="12"/>
      <c r="H9" s="12"/>
      <c r="I9" s="12"/>
      <c r="J9" s="12"/>
      <c r="K9" s="12"/>
      <c r="L9" s="12"/>
      <c r="M9" s="19"/>
      <c r="N9" s="19"/>
      <c r="O9" s="19"/>
      <c r="P9" s="19"/>
      <c r="Q9" s="19"/>
      <c r="R9" s="19"/>
    </row>
    <row r="10" spans="1:18">
      <c r="A10" s="12"/>
      <c r="B10" s="10" t="s">
        <v>22</v>
      </c>
      <c r="C10" s="14" t="s">
        <v>11</v>
      </c>
      <c r="D10" s="14"/>
      <c r="E10" s="10" t="s">
        <v>12</v>
      </c>
      <c r="F10" s="10"/>
      <c r="G10" s="10"/>
      <c r="H10" s="10"/>
      <c r="I10" s="10"/>
      <c r="J10" s="10"/>
      <c r="K10" s="10"/>
      <c r="L10" s="11"/>
      <c r="M10" s="19"/>
      <c r="N10" s="19"/>
      <c r="O10" s="19"/>
      <c r="P10" s="19"/>
      <c r="Q10" s="19"/>
      <c r="R10" s="19"/>
    </row>
    <row r="11" spans="1:18">
      <c r="A11" s="12"/>
      <c r="B11" s="11" t="s">
        <v>13</v>
      </c>
      <c r="C11" s="11">
        <v>1</v>
      </c>
      <c r="D11" s="11" t="s">
        <v>14</v>
      </c>
      <c r="E11" s="15">
        <v>129.58343841465739</v>
      </c>
      <c r="F11" s="11" t="s">
        <v>15</v>
      </c>
      <c r="G11" s="11"/>
      <c r="H11" s="11"/>
      <c r="I11" s="11"/>
      <c r="J11" s="11"/>
      <c r="K11" s="11"/>
      <c r="L11" s="11"/>
      <c r="M11" s="19"/>
      <c r="N11" s="19"/>
      <c r="O11" s="19"/>
      <c r="P11" s="19"/>
      <c r="Q11" s="19"/>
      <c r="R11" s="19"/>
    </row>
    <row r="12" spans="1:18">
      <c r="A12" s="12"/>
      <c r="B12" s="11" t="s">
        <v>16</v>
      </c>
      <c r="C12" s="11">
        <v>1</v>
      </c>
      <c r="D12" s="11" t="s">
        <v>14</v>
      </c>
      <c r="E12" s="15">
        <v>117.61772722258783</v>
      </c>
      <c r="F12" s="11" t="s">
        <v>15</v>
      </c>
      <c r="G12" s="11"/>
      <c r="H12" s="11"/>
      <c r="I12" s="11"/>
      <c r="J12" s="11"/>
      <c r="K12" s="11"/>
      <c r="L12" s="11"/>
      <c r="M12" s="19"/>
      <c r="N12" s="19"/>
      <c r="O12" s="19"/>
      <c r="P12" s="19"/>
      <c r="Q12" s="19"/>
      <c r="R12" s="19"/>
    </row>
    <row r="13" spans="1:18">
      <c r="A13" s="12"/>
      <c r="B13" s="11" t="s">
        <v>17</v>
      </c>
      <c r="C13" s="11">
        <v>4</v>
      </c>
      <c r="D13" s="11" t="s">
        <v>18</v>
      </c>
      <c r="E13" s="15">
        <v>114.23252809621798</v>
      </c>
      <c r="F13" s="11" t="s">
        <v>19</v>
      </c>
      <c r="G13" s="11"/>
      <c r="H13" s="11"/>
      <c r="I13" s="11"/>
      <c r="J13" s="11"/>
      <c r="K13" s="11"/>
      <c r="L13" s="12"/>
      <c r="M13" s="19"/>
      <c r="N13" s="19"/>
      <c r="O13" s="19"/>
      <c r="P13" s="19"/>
      <c r="Q13" s="19"/>
      <c r="R13" s="19"/>
    </row>
    <row r="14" spans="1:18" ht="13.5" customHeight="1">
      <c r="A14" s="12"/>
      <c r="B14" s="12"/>
      <c r="C14" s="12"/>
      <c r="D14" s="12"/>
      <c r="E14" s="12"/>
      <c r="F14" s="12"/>
      <c r="G14" s="12"/>
      <c r="H14" s="12"/>
      <c r="I14" s="12"/>
      <c r="J14" s="12"/>
      <c r="K14" s="12"/>
      <c r="L14" s="12"/>
      <c r="M14" s="19"/>
      <c r="N14" s="19"/>
      <c r="O14" s="19"/>
      <c r="P14" s="19"/>
      <c r="Q14" s="19"/>
      <c r="R14" s="19"/>
    </row>
    <row r="15" spans="1:18" ht="16.899999999999999" customHeight="1">
      <c r="A15" s="12"/>
      <c r="B15" s="10"/>
      <c r="C15" s="16" t="s">
        <v>20</v>
      </c>
      <c r="D15" s="16"/>
      <c r="E15" s="17">
        <v>704.13127802211716</v>
      </c>
      <c r="F15" s="10" t="s">
        <v>21</v>
      </c>
      <c r="G15" s="12"/>
      <c r="H15" s="12"/>
      <c r="I15" s="12"/>
      <c r="J15" s="12"/>
      <c r="K15" s="12"/>
      <c r="L15" s="12"/>
      <c r="M15" s="19"/>
      <c r="N15" s="19"/>
      <c r="O15" s="19"/>
      <c r="P15" s="19"/>
      <c r="Q15" s="19"/>
      <c r="R15" s="19"/>
    </row>
    <row r="16" spans="1:18" s="18" customFormat="1" ht="10.5">
      <c r="A16" s="12"/>
      <c r="B16" s="12"/>
      <c r="C16" s="12"/>
      <c r="D16" s="12"/>
      <c r="E16" s="12"/>
      <c r="F16" s="12"/>
      <c r="G16" s="12"/>
      <c r="H16" s="12"/>
      <c r="I16" s="12"/>
      <c r="J16" s="12"/>
      <c r="K16" s="12"/>
      <c r="L16" s="11"/>
      <c r="M16" s="19"/>
      <c r="N16" s="19"/>
      <c r="O16" s="19"/>
      <c r="P16" s="19"/>
      <c r="Q16" s="19"/>
      <c r="R16" s="19"/>
    </row>
    <row r="17" spans="1:18">
      <c r="A17" s="1"/>
      <c r="B17" s="22" t="s">
        <v>30</v>
      </c>
      <c r="C17" s="2"/>
      <c r="D17" s="2"/>
      <c r="E17" s="2"/>
      <c r="F17" s="2"/>
      <c r="G17" s="2"/>
      <c r="H17" s="2"/>
      <c r="I17" s="2"/>
      <c r="J17" s="2"/>
      <c r="K17" s="2"/>
      <c r="L17" s="2"/>
    </row>
    <row r="18" spans="1:18" s="18" customFormat="1" ht="10.5">
      <c r="A18" s="12"/>
      <c r="B18" s="12"/>
      <c r="C18" s="12"/>
      <c r="D18" s="12"/>
      <c r="E18" s="12"/>
      <c r="F18" s="12"/>
      <c r="G18" s="12"/>
      <c r="H18" s="12"/>
      <c r="I18" s="12"/>
      <c r="J18" s="12"/>
      <c r="K18" s="12"/>
      <c r="L18" s="11"/>
      <c r="M18" s="19"/>
      <c r="N18" s="19"/>
      <c r="O18" s="19"/>
      <c r="P18" s="19"/>
      <c r="Q18" s="19"/>
      <c r="R18" s="19"/>
    </row>
    <row r="19" spans="1:18" s="18" customFormat="1" ht="10.5">
      <c r="A19" s="12"/>
      <c r="B19" s="10" t="s">
        <v>49</v>
      </c>
      <c r="C19" s="39" t="s">
        <v>11</v>
      </c>
      <c r="D19" s="39"/>
      <c r="E19" s="10" t="s">
        <v>12</v>
      </c>
      <c r="F19" s="10"/>
      <c r="G19" s="10"/>
      <c r="H19" s="10"/>
      <c r="I19" s="10"/>
      <c r="J19" s="10"/>
      <c r="K19" s="10"/>
      <c r="L19" s="11"/>
      <c r="M19" s="19"/>
      <c r="N19" s="19"/>
      <c r="O19" s="19"/>
      <c r="P19" s="19"/>
      <c r="Q19" s="19"/>
      <c r="R19" s="19"/>
    </row>
    <row r="20" spans="1:18" s="18" customFormat="1" ht="10.5">
      <c r="A20" s="12"/>
      <c r="B20" s="11" t="s">
        <v>50</v>
      </c>
      <c r="C20" s="11">
        <v>1.5</v>
      </c>
      <c r="D20" s="11" t="s">
        <v>14</v>
      </c>
      <c r="E20" s="15">
        <v>130.93492195076902</v>
      </c>
      <c r="F20" s="11" t="s">
        <v>15</v>
      </c>
      <c r="G20" s="11"/>
      <c r="H20" s="11"/>
      <c r="I20" s="11"/>
      <c r="J20" s="11"/>
      <c r="K20" s="11"/>
      <c r="L20" s="11"/>
      <c r="M20" s="19"/>
      <c r="N20" s="19"/>
      <c r="O20" s="19"/>
      <c r="P20" s="19"/>
      <c r="Q20" s="19"/>
      <c r="R20" s="19"/>
    </row>
    <row r="21" spans="1:18" s="18" customFormat="1" ht="10.5">
      <c r="A21" s="12"/>
      <c r="B21" s="11" t="s">
        <v>51</v>
      </c>
      <c r="C21" s="11">
        <v>1.5</v>
      </c>
      <c r="D21" s="11" t="s">
        <v>14</v>
      </c>
      <c r="E21" s="15">
        <v>123.94609080361145</v>
      </c>
      <c r="F21" s="11" t="s">
        <v>15</v>
      </c>
      <c r="G21" s="11"/>
      <c r="H21" s="11"/>
      <c r="I21" s="11"/>
      <c r="J21" s="11"/>
      <c r="K21" s="11"/>
      <c r="L21" s="11"/>
      <c r="M21" s="19"/>
      <c r="N21" s="19"/>
      <c r="O21" s="19"/>
      <c r="P21" s="19"/>
      <c r="Q21" s="19"/>
      <c r="R21" s="19"/>
    </row>
    <row r="22" spans="1:18" s="18" customFormat="1" ht="10.5">
      <c r="A22" s="12"/>
      <c r="B22" s="11" t="s">
        <v>52</v>
      </c>
      <c r="C22" s="11">
        <v>2</v>
      </c>
      <c r="D22" s="11" t="s">
        <v>14</v>
      </c>
      <c r="E22" s="15">
        <v>134.96068587914405</v>
      </c>
      <c r="F22" s="11" t="s">
        <v>15</v>
      </c>
      <c r="G22" s="11"/>
      <c r="H22" s="11"/>
      <c r="I22" s="11"/>
      <c r="J22" s="11"/>
      <c r="K22" s="11"/>
      <c r="L22" s="12"/>
      <c r="M22" s="19"/>
      <c r="N22" s="19"/>
      <c r="O22" s="19"/>
      <c r="P22" s="19"/>
      <c r="Q22" s="19"/>
      <c r="R22" s="19"/>
    </row>
    <row r="23" spans="1:18" s="18" customFormat="1" ht="10.5">
      <c r="A23" s="12"/>
      <c r="B23" s="11" t="s">
        <v>53</v>
      </c>
      <c r="C23" s="11">
        <v>2</v>
      </c>
      <c r="D23" s="11" t="s">
        <v>14</v>
      </c>
      <c r="E23" s="15">
        <v>111.14068162069603</v>
      </c>
      <c r="F23" s="11" t="s">
        <v>15</v>
      </c>
      <c r="G23" s="11"/>
      <c r="H23" s="11"/>
      <c r="I23" s="11"/>
      <c r="J23" s="11"/>
      <c r="K23" s="11"/>
      <c r="L23" s="12"/>
      <c r="M23" s="19"/>
      <c r="N23" s="19"/>
      <c r="O23" s="19"/>
      <c r="P23" s="19"/>
      <c r="Q23" s="19"/>
      <c r="R23" s="19"/>
    </row>
    <row r="24" spans="1:18" s="18" customFormat="1" ht="10.5">
      <c r="A24" s="12"/>
      <c r="B24" s="11" t="s">
        <v>54</v>
      </c>
      <c r="C24" s="11">
        <v>2</v>
      </c>
      <c r="D24" s="11" t="s">
        <v>18</v>
      </c>
      <c r="E24" s="15">
        <v>133.80020099951753</v>
      </c>
      <c r="F24" s="11" t="s">
        <v>19</v>
      </c>
      <c r="G24" s="11"/>
      <c r="H24" s="11"/>
      <c r="I24" s="11"/>
      <c r="J24" s="11"/>
      <c r="K24" s="11"/>
      <c r="L24" s="12"/>
      <c r="M24" s="19"/>
      <c r="N24" s="19"/>
      <c r="O24" s="19"/>
      <c r="P24" s="19"/>
      <c r="Q24" s="19"/>
      <c r="R24" s="19"/>
    </row>
    <row r="25" spans="1:18" s="18" customFormat="1" ht="10.5">
      <c r="A25" s="12"/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9"/>
      <c r="N25" s="19"/>
      <c r="O25" s="19"/>
      <c r="P25" s="19"/>
      <c r="Q25" s="19"/>
      <c r="R25" s="19"/>
    </row>
    <row r="26" spans="1:18" s="18" customFormat="1" ht="10.5">
      <c r="A26" s="12"/>
      <c r="B26" s="10"/>
      <c r="C26" s="40" t="s">
        <v>20</v>
      </c>
      <c r="D26" s="40"/>
      <c r="E26" s="17">
        <v>1142.124656130286</v>
      </c>
      <c r="F26" s="10" t="s">
        <v>21</v>
      </c>
      <c r="G26" s="12"/>
      <c r="H26" s="12"/>
      <c r="I26" s="12"/>
      <c r="J26" s="12"/>
      <c r="K26" s="12"/>
      <c r="L26" s="12"/>
      <c r="M26" s="19"/>
      <c r="N26" s="19"/>
      <c r="O26" s="19"/>
      <c r="P26" s="19"/>
      <c r="Q26" s="19"/>
      <c r="R26" s="19"/>
    </row>
    <row r="27" spans="1:18" s="18" customFormat="1" ht="10.5">
      <c r="A27" s="12"/>
      <c r="B27" s="13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9"/>
      <c r="N27" s="19"/>
      <c r="O27" s="19"/>
      <c r="P27" s="19"/>
      <c r="Q27" s="19"/>
      <c r="R27" s="19"/>
    </row>
    <row r="28" spans="1:18" s="18" customFormat="1" ht="10.5">
      <c r="A28" s="12"/>
      <c r="B28" s="10" t="s">
        <v>55</v>
      </c>
      <c r="C28" s="39" t="s">
        <v>11</v>
      </c>
      <c r="D28" s="39"/>
      <c r="E28" s="10" t="s">
        <v>12</v>
      </c>
      <c r="F28" s="10"/>
      <c r="G28" s="10"/>
      <c r="H28" s="10"/>
      <c r="I28" s="10"/>
      <c r="J28" s="10"/>
      <c r="K28" s="10"/>
      <c r="L28" s="11"/>
      <c r="M28" s="19"/>
      <c r="N28" s="19"/>
      <c r="O28" s="19"/>
      <c r="P28" s="19"/>
      <c r="Q28" s="19"/>
      <c r="R28" s="19"/>
    </row>
    <row r="29" spans="1:18" s="18" customFormat="1" ht="10.5">
      <c r="A29" s="12"/>
      <c r="B29" s="11" t="s">
        <v>50</v>
      </c>
      <c r="C29" s="11">
        <v>1.5</v>
      </c>
      <c r="D29" s="11" t="s">
        <v>14</v>
      </c>
      <c r="E29" s="15">
        <v>130.93492195076902</v>
      </c>
      <c r="F29" s="11" t="s">
        <v>15</v>
      </c>
      <c r="G29" s="11"/>
      <c r="H29" s="11"/>
      <c r="I29" s="11"/>
      <c r="J29" s="11"/>
      <c r="K29" s="11"/>
      <c r="L29" s="11"/>
      <c r="M29" s="19"/>
      <c r="N29" s="19"/>
      <c r="O29" s="19"/>
      <c r="P29" s="19"/>
      <c r="Q29" s="19"/>
      <c r="R29" s="19"/>
    </row>
    <row r="30" spans="1:18" s="18" customFormat="1" ht="10.5">
      <c r="A30" s="12"/>
      <c r="B30" s="11" t="s">
        <v>51</v>
      </c>
      <c r="C30" s="11">
        <v>1.5</v>
      </c>
      <c r="D30" s="11" t="s">
        <v>14</v>
      </c>
      <c r="E30" s="15">
        <v>123.94609080361145</v>
      </c>
      <c r="F30" s="11" t="s">
        <v>15</v>
      </c>
      <c r="G30" s="11"/>
      <c r="H30" s="11"/>
      <c r="I30" s="11"/>
      <c r="J30" s="11"/>
      <c r="K30" s="11"/>
      <c r="L30" s="11"/>
      <c r="M30" s="19"/>
      <c r="N30" s="19"/>
      <c r="O30" s="19"/>
      <c r="P30" s="19"/>
      <c r="Q30" s="19"/>
      <c r="R30" s="19"/>
    </row>
    <row r="31" spans="1:18" s="18" customFormat="1" ht="10.5">
      <c r="A31" s="12"/>
      <c r="B31" s="11" t="s">
        <v>52</v>
      </c>
      <c r="C31" s="11">
        <v>2</v>
      </c>
      <c r="D31" s="11" t="s">
        <v>14</v>
      </c>
      <c r="E31" s="15">
        <v>134.96068587914405</v>
      </c>
      <c r="F31" s="11" t="s">
        <v>15</v>
      </c>
      <c r="G31" s="11"/>
      <c r="H31" s="11"/>
      <c r="I31" s="11"/>
      <c r="J31" s="11"/>
      <c r="K31" s="11"/>
      <c r="L31" s="12"/>
      <c r="M31" s="19"/>
      <c r="N31" s="19"/>
      <c r="O31" s="19"/>
      <c r="P31" s="19"/>
      <c r="Q31" s="19"/>
      <c r="R31" s="19"/>
    </row>
    <row r="32" spans="1:18" s="18" customFormat="1" ht="10.5">
      <c r="A32" s="12"/>
      <c r="B32" s="11" t="s">
        <v>53</v>
      </c>
      <c r="C32" s="11">
        <v>2</v>
      </c>
      <c r="D32" s="11" t="s">
        <v>14</v>
      </c>
      <c r="E32" s="15">
        <v>111.14068162069603</v>
      </c>
      <c r="F32" s="11" t="s">
        <v>15</v>
      </c>
      <c r="G32" s="11"/>
      <c r="H32" s="11"/>
      <c r="I32" s="11"/>
      <c r="J32" s="11"/>
      <c r="K32" s="11"/>
      <c r="L32" s="11"/>
      <c r="M32" s="19"/>
      <c r="N32" s="19"/>
      <c r="O32" s="19"/>
      <c r="P32" s="19"/>
      <c r="Q32" s="19"/>
      <c r="R32" s="19"/>
    </row>
    <row r="33" spans="1:18" s="18" customFormat="1" ht="10.5">
      <c r="A33" s="12"/>
      <c r="B33" s="11" t="s">
        <v>56</v>
      </c>
      <c r="C33" s="11">
        <v>2</v>
      </c>
      <c r="D33" s="11" t="s">
        <v>14</v>
      </c>
      <c r="E33" s="15">
        <v>109.08356516023692</v>
      </c>
      <c r="F33" s="11" t="s">
        <v>15</v>
      </c>
      <c r="G33" s="11"/>
      <c r="H33" s="11"/>
      <c r="I33" s="11"/>
      <c r="J33" s="11"/>
      <c r="K33" s="11"/>
      <c r="L33" s="12"/>
      <c r="M33" s="19"/>
      <c r="N33" s="19"/>
      <c r="O33" s="19"/>
      <c r="P33" s="19"/>
      <c r="Q33" s="19"/>
      <c r="R33" s="19"/>
    </row>
    <row r="34" spans="1:18" s="18" customFormat="1" ht="10.5">
      <c r="A34" s="12"/>
      <c r="B34" s="12"/>
      <c r="C34" s="12"/>
      <c r="D34" s="12"/>
      <c r="E34" s="12"/>
      <c r="F34" s="12"/>
      <c r="G34" s="12"/>
      <c r="H34" s="12"/>
      <c r="I34" s="12"/>
      <c r="J34" s="12"/>
      <c r="K34" s="12"/>
      <c r="L34" s="12"/>
      <c r="M34" s="19"/>
      <c r="N34" s="19"/>
      <c r="O34" s="19"/>
      <c r="P34" s="19"/>
      <c r="Q34" s="19"/>
      <c r="R34" s="19"/>
    </row>
    <row r="35" spans="1:18" s="18" customFormat="1" ht="10.5">
      <c r="A35" s="12"/>
      <c r="B35" s="10"/>
      <c r="C35" s="40" t="s">
        <v>20</v>
      </c>
      <c r="D35" s="40"/>
      <c r="E35" s="17">
        <v>1092.6913844517248</v>
      </c>
      <c r="F35" s="10" t="s">
        <v>21</v>
      </c>
      <c r="G35" s="12"/>
      <c r="H35" s="12"/>
      <c r="I35" s="12"/>
      <c r="J35" s="12"/>
      <c r="K35" s="12"/>
      <c r="L35" s="12"/>
      <c r="M35" s="19"/>
      <c r="N35" s="19"/>
      <c r="O35" s="19"/>
      <c r="P35" s="19"/>
      <c r="Q35" s="19"/>
      <c r="R35" s="19"/>
    </row>
    <row r="36" spans="1:18" s="18" customFormat="1" ht="10.5">
      <c r="A36" s="12"/>
      <c r="B36" s="12"/>
      <c r="C36" s="12"/>
      <c r="D36" s="12"/>
      <c r="E36" s="12"/>
      <c r="F36" s="12"/>
      <c r="G36" s="12"/>
      <c r="H36" s="12"/>
      <c r="I36" s="12"/>
      <c r="J36" s="12"/>
      <c r="K36" s="12"/>
      <c r="L36" s="12"/>
      <c r="M36" s="19"/>
      <c r="N36" s="19"/>
      <c r="O36" s="19"/>
      <c r="P36" s="19"/>
      <c r="Q36" s="19"/>
      <c r="R36" s="19"/>
    </row>
    <row r="37" spans="1:18">
      <c r="A37" s="1"/>
      <c r="B37" s="22" t="s">
        <v>44</v>
      </c>
      <c r="C37" s="2"/>
      <c r="D37" s="2"/>
      <c r="E37" s="2"/>
      <c r="F37" s="2"/>
      <c r="G37" s="2"/>
      <c r="H37" s="2"/>
      <c r="I37" s="2"/>
      <c r="J37" s="2"/>
      <c r="K37" s="2"/>
      <c r="L37" s="2"/>
    </row>
    <row r="38" spans="1:18" s="18" customFormat="1" ht="10.5">
      <c r="A38" s="12"/>
      <c r="B38" s="12"/>
      <c r="C38" s="12"/>
      <c r="D38" s="12"/>
      <c r="E38" s="12"/>
      <c r="F38" s="12"/>
      <c r="G38" s="12"/>
      <c r="H38" s="12"/>
      <c r="I38" s="12"/>
      <c r="J38" s="12"/>
      <c r="K38" s="12"/>
      <c r="L38" s="12"/>
      <c r="M38" s="19"/>
      <c r="N38" s="19"/>
      <c r="O38" s="19"/>
      <c r="P38" s="19"/>
      <c r="Q38" s="19"/>
      <c r="R38" s="19"/>
    </row>
    <row r="39" spans="1:18" s="18" customFormat="1" ht="10.5">
      <c r="A39" s="12"/>
      <c r="B39" s="10" t="s">
        <v>49</v>
      </c>
      <c r="C39" s="39" t="s">
        <v>11</v>
      </c>
      <c r="D39" s="39"/>
      <c r="E39" s="10" t="s">
        <v>12</v>
      </c>
      <c r="F39" s="10"/>
      <c r="G39" s="10"/>
      <c r="H39" s="10"/>
      <c r="I39" s="10"/>
      <c r="J39" s="10"/>
      <c r="K39" s="10"/>
      <c r="L39" s="11"/>
      <c r="M39" s="19"/>
      <c r="N39" s="19"/>
      <c r="O39" s="19"/>
      <c r="P39" s="19"/>
      <c r="Q39" s="19"/>
      <c r="R39" s="19"/>
    </row>
    <row r="40" spans="1:18" s="18" customFormat="1" ht="10.5">
      <c r="A40" s="12"/>
      <c r="B40" s="11" t="s">
        <v>64</v>
      </c>
      <c r="C40" s="11">
        <v>2</v>
      </c>
      <c r="D40" s="11" t="s">
        <v>14</v>
      </c>
      <c r="E40" s="15">
        <v>137.26169634572946</v>
      </c>
      <c r="F40" s="11" t="s">
        <v>15</v>
      </c>
      <c r="G40" s="11"/>
      <c r="H40" s="11"/>
      <c r="I40" s="11"/>
      <c r="J40" s="11"/>
      <c r="K40" s="11"/>
      <c r="L40" s="11"/>
      <c r="M40" s="19"/>
      <c r="N40" s="19"/>
      <c r="O40" s="19"/>
      <c r="P40" s="19"/>
      <c r="Q40" s="19"/>
      <c r="R40" s="19"/>
    </row>
    <row r="41" spans="1:18" s="18" customFormat="1" ht="10.5">
      <c r="A41" s="12"/>
      <c r="B41" s="11" t="s">
        <v>65</v>
      </c>
      <c r="C41" s="11">
        <v>5.5</v>
      </c>
      <c r="D41" s="11" t="s">
        <v>14</v>
      </c>
      <c r="E41" s="15">
        <v>127.48816649263534</v>
      </c>
      <c r="F41" s="11" t="s">
        <v>15</v>
      </c>
      <c r="G41" s="11"/>
      <c r="H41" s="11"/>
      <c r="I41" s="11"/>
      <c r="J41" s="11"/>
      <c r="K41" s="11"/>
      <c r="L41" s="11"/>
      <c r="M41" s="19"/>
      <c r="N41" s="19"/>
      <c r="O41" s="19"/>
      <c r="P41" s="19"/>
      <c r="Q41" s="19"/>
      <c r="R41" s="19"/>
    </row>
    <row r="42" spans="1:18" s="18" customFormat="1" ht="10.5">
      <c r="A42" s="12"/>
      <c r="B42" s="11" t="s">
        <v>66</v>
      </c>
      <c r="C42" s="11">
        <v>2</v>
      </c>
      <c r="D42" s="11" t="s">
        <v>14</v>
      </c>
      <c r="E42" s="15">
        <v>104.51026932961013</v>
      </c>
      <c r="F42" s="11" t="s">
        <v>15</v>
      </c>
      <c r="G42" s="11"/>
      <c r="H42" s="11"/>
      <c r="I42" s="11"/>
      <c r="J42" s="11"/>
      <c r="K42" s="11"/>
      <c r="L42" s="12"/>
      <c r="M42" s="19"/>
      <c r="N42" s="19"/>
      <c r="O42" s="19"/>
      <c r="P42" s="19"/>
      <c r="Q42" s="19"/>
      <c r="R42" s="19"/>
    </row>
    <row r="43" spans="1:18" s="18" customFormat="1" ht="10.5">
      <c r="A43" s="12"/>
      <c r="B43" s="11" t="s">
        <v>67</v>
      </c>
      <c r="C43" s="11">
        <v>2</v>
      </c>
      <c r="D43" s="11" t="s">
        <v>18</v>
      </c>
      <c r="E43" s="15">
        <v>114.00959907061497</v>
      </c>
      <c r="F43" s="11" t="s">
        <v>19</v>
      </c>
      <c r="G43" s="11"/>
      <c r="H43" s="11"/>
      <c r="I43" s="11"/>
      <c r="J43" s="11"/>
      <c r="K43" s="11"/>
      <c r="L43" s="12"/>
      <c r="M43" s="19"/>
      <c r="N43" s="19"/>
      <c r="O43" s="19"/>
      <c r="P43" s="19"/>
      <c r="Q43" s="19"/>
      <c r="R43" s="19"/>
    </row>
    <row r="44" spans="1:18" s="18" customFormat="1" ht="10.5">
      <c r="A44" s="12"/>
      <c r="B44" s="12"/>
      <c r="C44" s="12"/>
      <c r="D44" s="12"/>
      <c r="E44" s="12"/>
      <c r="F44" s="12"/>
      <c r="G44" s="12"/>
      <c r="H44" s="12"/>
      <c r="I44" s="12"/>
      <c r="J44" s="12"/>
      <c r="K44" s="12"/>
      <c r="L44" s="12"/>
      <c r="M44" s="19"/>
      <c r="N44" s="19"/>
      <c r="O44" s="19"/>
      <c r="P44" s="19"/>
      <c r="Q44" s="19"/>
      <c r="R44" s="19"/>
    </row>
    <row r="45" spans="1:18" s="18" customFormat="1" ht="10.5">
      <c r="A45" s="12"/>
      <c r="B45" s="10"/>
      <c r="C45" s="40" t="s">
        <v>20</v>
      </c>
      <c r="D45" s="40"/>
      <c r="E45" s="17">
        <v>1412.7480452014033</v>
      </c>
      <c r="F45" s="10" t="s">
        <v>21</v>
      </c>
      <c r="G45" s="12"/>
      <c r="H45" s="12"/>
      <c r="I45" s="12"/>
      <c r="J45" s="12"/>
      <c r="K45" s="12"/>
      <c r="L45" s="12"/>
      <c r="M45" s="19"/>
      <c r="N45" s="19"/>
      <c r="O45" s="19"/>
      <c r="P45" s="19"/>
      <c r="Q45" s="19"/>
      <c r="R45" s="19"/>
    </row>
    <row r="46" spans="1:18" s="18" customFormat="1" ht="10.5">
      <c r="A46" s="12"/>
      <c r="B46" s="12"/>
      <c r="C46" s="12"/>
      <c r="D46" s="12"/>
      <c r="E46" s="12"/>
      <c r="F46" s="12"/>
      <c r="G46" s="12"/>
      <c r="H46" s="12"/>
      <c r="I46" s="12"/>
      <c r="J46" s="12"/>
      <c r="K46" s="12"/>
      <c r="L46" s="12"/>
      <c r="M46" s="19"/>
      <c r="N46" s="19"/>
      <c r="O46" s="19"/>
      <c r="P46" s="19"/>
      <c r="Q46" s="19"/>
      <c r="R46" s="19"/>
    </row>
    <row r="47" spans="1:18" s="19" customFormat="1" ht="11.65" customHeight="1">
      <c r="A47" s="1"/>
      <c r="B47" s="22" t="s">
        <v>46</v>
      </c>
      <c r="C47" s="2"/>
      <c r="D47" s="2"/>
      <c r="E47" s="2"/>
      <c r="F47" s="2"/>
      <c r="G47" s="2"/>
      <c r="H47" s="2"/>
      <c r="I47" s="2"/>
      <c r="J47" s="2"/>
      <c r="K47" s="2"/>
      <c r="L47" s="2"/>
      <c r="M47"/>
      <c r="N47"/>
      <c r="O47"/>
      <c r="P47"/>
      <c r="Q47"/>
      <c r="R47"/>
    </row>
    <row r="48" spans="1:18" s="18" customFormat="1" ht="10.5">
      <c r="A48" s="12"/>
      <c r="B48" s="12"/>
      <c r="C48" s="12"/>
      <c r="D48" s="12"/>
      <c r="E48" s="12"/>
      <c r="F48" s="12"/>
      <c r="G48" s="12"/>
      <c r="H48" s="12"/>
      <c r="I48" s="12"/>
      <c r="J48" s="12"/>
      <c r="K48" s="12"/>
      <c r="L48" s="12"/>
      <c r="M48" s="19"/>
      <c r="N48" s="19"/>
      <c r="O48" s="19"/>
      <c r="P48" s="19"/>
      <c r="Q48" s="19"/>
      <c r="R48" s="19"/>
    </row>
    <row r="49" spans="1:18" s="18" customFormat="1" ht="10.5">
      <c r="A49" s="12"/>
      <c r="B49" s="10" t="s">
        <v>68</v>
      </c>
      <c r="C49" s="39" t="s">
        <v>11</v>
      </c>
      <c r="D49" s="39"/>
      <c r="E49" s="10" t="s">
        <v>12</v>
      </c>
      <c r="F49" s="10"/>
      <c r="G49" s="10"/>
      <c r="H49" s="10"/>
      <c r="I49" s="10"/>
      <c r="J49" s="10"/>
      <c r="K49" s="10"/>
      <c r="L49" s="11"/>
      <c r="M49" s="19"/>
      <c r="N49" s="19"/>
      <c r="O49" s="19"/>
      <c r="P49" s="19"/>
      <c r="Q49" s="19"/>
      <c r="R49" s="19"/>
    </row>
    <row r="50" spans="1:18" s="18" customFormat="1" ht="10.5">
      <c r="A50" s="12"/>
      <c r="B50" s="11" t="s">
        <v>69</v>
      </c>
      <c r="C50" s="11">
        <v>5</v>
      </c>
      <c r="D50" s="11" t="s">
        <v>14</v>
      </c>
      <c r="E50" s="15">
        <v>106.60748557015233</v>
      </c>
      <c r="F50" s="11" t="s">
        <v>15</v>
      </c>
      <c r="G50" s="11"/>
      <c r="H50" s="11"/>
      <c r="I50" s="11"/>
      <c r="J50" s="11"/>
      <c r="K50" s="11"/>
      <c r="L50" s="11"/>
      <c r="M50" s="19"/>
      <c r="N50" s="19"/>
      <c r="O50" s="19"/>
      <c r="P50" s="19"/>
      <c r="Q50" s="19"/>
      <c r="R50" s="19"/>
    </row>
    <row r="51" spans="1:18" s="18" customFormat="1" ht="10.5">
      <c r="A51" s="12"/>
      <c r="B51" s="10"/>
      <c r="C51" s="38"/>
      <c r="D51" s="38"/>
      <c r="E51" s="15">
        <v>533.03742785076167</v>
      </c>
      <c r="F51" s="11" t="s">
        <v>21</v>
      </c>
      <c r="G51" s="12"/>
      <c r="H51" s="12"/>
      <c r="I51" s="12"/>
      <c r="J51" s="12"/>
      <c r="K51" s="12"/>
      <c r="L51" s="12"/>
      <c r="M51" s="19"/>
      <c r="N51" s="19"/>
      <c r="O51" s="19"/>
      <c r="P51" s="19"/>
      <c r="Q51" s="19"/>
      <c r="R51" s="19"/>
    </row>
    <row r="52" spans="1:18" s="18" customFormat="1" ht="10.5">
      <c r="A52" s="12"/>
      <c r="B52" s="10"/>
      <c r="C52" s="38"/>
      <c r="D52" s="38"/>
      <c r="E52" s="15">
        <v>21321.497114030466</v>
      </c>
      <c r="F52" s="11" t="s">
        <v>70</v>
      </c>
      <c r="G52" s="12"/>
      <c r="H52" s="12"/>
      <c r="I52" s="12"/>
      <c r="J52" s="12"/>
      <c r="K52" s="12"/>
      <c r="L52" s="12"/>
      <c r="M52" s="19"/>
      <c r="N52" s="19"/>
      <c r="O52" s="19"/>
      <c r="P52" s="19"/>
      <c r="Q52" s="19"/>
      <c r="R52" s="19"/>
    </row>
    <row r="53" spans="1:18" s="18" customFormat="1" ht="10.5">
      <c r="A53" s="12"/>
      <c r="B53" s="13"/>
      <c r="C53" s="12"/>
      <c r="D53" s="12"/>
      <c r="E53" s="12"/>
      <c r="F53" s="12"/>
      <c r="G53" s="12"/>
      <c r="H53" s="12"/>
      <c r="I53" s="12"/>
      <c r="J53" s="12"/>
      <c r="K53" s="12"/>
      <c r="L53" s="12"/>
      <c r="M53" s="19"/>
      <c r="N53" s="19"/>
      <c r="O53" s="19"/>
      <c r="P53" s="19"/>
      <c r="Q53" s="19"/>
      <c r="R53" s="19"/>
    </row>
    <row r="54" spans="1:18" s="18" customFormat="1" ht="10.5">
      <c r="A54" s="12"/>
      <c r="B54" s="10" t="s">
        <v>71</v>
      </c>
      <c r="C54" s="39" t="s">
        <v>11</v>
      </c>
      <c r="D54" s="39"/>
      <c r="E54" s="10" t="s">
        <v>12</v>
      </c>
      <c r="F54" s="10"/>
      <c r="G54" s="12"/>
      <c r="H54" s="12"/>
      <c r="I54" s="12"/>
      <c r="J54" s="12"/>
      <c r="K54" s="12"/>
      <c r="L54" s="12"/>
      <c r="M54" s="19"/>
      <c r="N54" s="19"/>
      <c r="O54" s="19"/>
      <c r="P54" s="19"/>
      <c r="Q54" s="19"/>
      <c r="R54" s="19"/>
    </row>
    <row r="55" spans="1:18" s="18" customFormat="1" ht="18.399999999999999" customHeight="1">
      <c r="A55" s="12"/>
      <c r="B55" s="11" t="s">
        <v>72</v>
      </c>
      <c r="C55" s="11">
        <v>25</v>
      </c>
      <c r="D55" s="11" t="s">
        <v>14</v>
      </c>
      <c r="E55" s="15">
        <v>71.541567806796053</v>
      </c>
      <c r="F55" s="11" t="s">
        <v>15</v>
      </c>
      <c r="G55" s="11"/>
      <c r="H55" s="11"/>
      <c r="I55" s="11"/>
      <c r="J55" s="11"/>
      <c r="K55" s="11"/>
      <c r="L55" s="11"/>
      <c r="M55" s="19"/>
      <c r="N55" s="19"/>
      <c r="O55" s="19"/>
      <c r="P55" s="19"/>
      <c r="Q55" s="19"/>
      <c r="R55" s="19"/>
    </row>
    <row r="56" spans="1:18" s="18" customFormat="1" ht="10.5">
      <c r="A56" s="12"/>
      <c r="B56" s="10"/>
      <c r="C56" s="38"/>
      <c r="D56" s="38"/>
      <c r="E56" s="15">
        <v>1788.5391951699014</v>
      </c>
      <c r="F56" s="11" t="s">
        <v>73</v>
      </c>
      <c r="G56" s="12"/>
      <c r="H56" s="12"/>
      <c r="I56" s="12"/>
      <c r="J56" s="12"/>
      <c r="K56" s="12"/>
      <c r="L56" s="12"/>
      <c r="M56" s="19"/>
      <c r="N56" s="19"/>
      <c r="O56" s="19"/>
      <c r="P56" s="19"/>
      <c r="Q56" s="19"/>
      <c r="R56" s="19"/>
    </row>
    <row r="57" spans="1:18" s="18" customFormat="1" ht="11.45" customHeight="1">
      <c r="A57" s="12"/>
      <c r="B57" s="10"/>
      <c r="C57" s="38"/>
      <c r="D57" s="38"/>
      <c r="E57" s="15">
        <v>71541.567806796054</v>
      </c>
      <c r="F57" s="11" t="s">
        <v>74</v>
      </c>
      <c r="G57" s="12"/>
      <c r="H57" s="12"/>
      <c r="I57" s="12"/>
      <c r="J57" s="12"/>
      <c r="K57" s="12"/>
      <c r="L57" s="12"/>
      <c r="M57" s="19"/>
      <c r="N57" s="19"/>
      <c r="O57" s="19"/>
      <c r="P57" s="19"/>
      <c r="Q57" s="19"/>
      <c r="R57" s="19"/>
    </row>
    <row r="58" spans="1:18" s="18" customFormat="1" ht="10.5">
      <c r="A58" s="12"/>
      <c r="B58" s="13"/>
      <c r="C58" s="12"/>
      <c r="D58" s="12"/>
      <c r="E58" s="12"/>
      <c r="F58" s="12"/>
      <c r="G58" s="12"/>
      <c r="H58" s="12"/>
      <c r="I58" s="12"/>
      <c r="J58" s="12"/>
      <c r="K58" s="12"/>
      <c r="L58" s="12"/>
      <c r="M58" s="19"/>
      <c r="N58" s="19"/>
      <c r="O58" s="19"/>
      <c r="P58" s="19"/>
      <c r="Q58" s="19"/>
      <c r="R58" s="19"/>
    </row>
  </sheetData>
  <sheetProtection algorithmName="SHA-512" hashValue="9rS5yPUglR0F4aMYBRpgQF97ElI1Bem0pDkf/cXwCEPYOZ2BX9/f6IrcwcmK3RbmcO0mBhViVYdBrVWjzKeqYw==" saltValue="TCNbkDmyJDrqvxXFaYSvtg==" spinCount="100000" sheet="1" objects="1" scenarios="1"/>
  <mergeCells count="12">
    <mergeCell ref="C35:D35"/>
    <mergeCell ref="C39:D39"/>
    <mergeCell ref="C45:D45"/>
    <mergeCell ref="C19:D19"/>
    <mergeCell ref="C26:D26"/>
    <mergeCell ref="C28:D28"/>
    <mergeCell ref="C56:D56"/>
    <mergeCell ref="C49:D49"/>
    <mergeCell ref="C52:D52"/>
    <mergeCell ref="C54:D54"/>
    <mergeCell ref="C57:D57"/>
    <mergeCell ref="C51:D51"/>
  </mergeCells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3F000AF-2548-450E-BCA9-0AE9822F0EF8}">
  <dimension ref="A1:O13"/>
  <sheetViews>
    <sheetView workbookViewId="0">
      <selection activeCell="B20" sqref="B20"/>
    </sheetView>
  </sheetViews>
  <sheetFormatPr defaultRowHeight="14.25"/>
  <cols>
    <col min="1" max="1" width="50.5" bestFit="1" customWidth="1"/>
  </cols>
  <sheetData>
    <row r="1" spans="1:15">
      <c r="A1" s="1"/>
      <c r="B1" s="41" t="s">
        <v>102</v>
      </c>
      <c r="C1" s="41"/>
      <c r="D1" s="41"/>
      <c r="E1" s="41"/>
      <c r="F1" s="41" t="s">
        <v>103</v>
      </c>
      <c r="G1" s="41"/>
      <c r="H1" s="41"/>
      <c r="I1" s="41"/>
      <c r="J1" s="41"/>
      <c r="K1" s="41" t="s">
        <v>104</v>
      </c>
      <c r="L1" s="41"/>
      <c r="M1" s="41" t="s">
        <v>105</v>
      </c>
      <c r="N1" s="41"/>
      <c r="O1" s="2"/>
    </row>
    <row r="2" spans="1:15">
      <c r="A2" s="1"/>
      <c r="B2" s="2" t="s">
        <v>7</v>
      </c>
      <c r="C2" s="2" t="s">
        <v>8</v>
      </c>
      <c r="D2" s="2" t="s">
        <v>9</v>
      </c>
      <c r="E2" s="2" t="s">
        <v>75</v>
      </c>
      <c r="F2" s="2" t="s">
        <v>24</v>
      </c>
      <c r="G2" s="2" t="s">
        <v>25</v>
      </c>
      <c r="H2" s="2" t="s">
        <v>26</v>
      </c>
      <c r="I2" s="2" t="s">
        <v>27</v>
      </c>
      <c r="J2" s="2" t="s">
        <v>28</v>
      </c>
      <c r="K2" s="2" t="s">
        <v>97</v>
      </c>
      <c r="L2" s="2" t="s">
        <v>98</v>
      </c>
      <c r="M2" s="2" t="s">
        <v>99</v>
      </c>
      <c r="N2" s="2" t="s">
        <v>100</v>
      </c>
      <c r="O2" s="2" t="s">
        <v>101</v>
      </c>
    </row>
    <row r="3" spans="1:15">
      <c r="A3" s="3" t="s">
        <v>0</v>
      </c>
      <c r="B3" s="6">
        <v>109.39387210679708</v>
      </c>
      <c r="C3" s="6">
        <v>82.065637348697877</v>
      </c>
      <c r="D3" s="6">
        <v>111.97032226629533</v>
      </c>
      <c r="E3" s="6">
        <v>80.217599840254408</v>
      </c>
      <c r="F3" s="6">
        <v>96.86662878204433</v>
      </c>
      <c r="G3" s="6">
        <v>99.118838082673264</v>
      </c>
      <c r="H3" s="6">
        <v>74.828806891078656</v>
      </c>
      <c r="I3" s="6">
        <v>71.819462913531908</v>
      </c>
      <c r="J3" s="6">
        <v>77.693040329205019</v>
      </c>
      <c r="K3" s="6">
        <v>77.109579528461992</v>
      </c>
      <c r="L3" s="6">
        <v>77.3955411181404</v>
      </c>
      <c r="M3" s="6">
        <v>121.8458006538564</v>
      </c>
      <c r="N3" s="6">
        <v>128.13596796271821</v>
      </c>
      <c r="O3" s="6">
        <v>54.544057019194568</v>
      </c>
    </row>
    <row r="4" spans="1:15">
      <c r="A4" s="4" t="s">
        <v>1</v>
      </c>
      <c r="B4" s="7">
        <v>1.9056400000000004</v>
      </c>
      <c r="C4" s="7">
        <v>0</v>
      </c>
      <c r="D4" s="7">
        <v>3.9739121139205849</v>
      </c>
      <c r="E4" s="7">
        <v>0</v>
      </c>
      <c r="F4" s="7">
        <v>4.0848711083523526</v>
      </c>
      <c r="G4" s="7">
        <v>0</v>
      </c>
      <c r="H4" s="7">
        <v>0</v>
      </c>
      <c r="I4" s="7">
        <v>0</v>
      </c>
      <c r="J4" s="7">
        <v>0</v>
      </c>
      <c r="K4" s="7">
        <v>0</v>
      </c>
      <c r="L4" s="7">
        <v>0</v>
      </c>
      <c r="M4" s="7">
        <v>0.91470720000000028</v>
      </c>
      <c r="N4" s="7">
        <v>2.9776753708808772</v>
      </c>
      <c r="O4" s="7">
        <v>0</v>
      </c>
    </row>
    <row r="5" spans="1:15">
      <c r="A5" s="3" t="s">
        <v>106</v>
      </c>
      <c r="B5" s="6">
        <v>34.021404835342047</v>
      </c>
      <c r="C5" s="6">
        <v>26.460657339983403</v>
      </c>
      <c r="D5" s="6">
        <v>36.573619883567687</v>
      </c>
      <c r="E5" s="6">
        <v>24.760454686315104</v>
      </c>
      <c r="F5" s="6">
        <v>30.05957329755595</v>
      </c>
      <c r="G5" s="6">
        <v>29.028806540566659</v>
      </c>
      <c r="H5" s="6">
        <v>22.284325981342544</v>
      </c>
      <c r="I5" s="6">
        <v>22.133199998566766</v>
      </c>
      <c r="J5" s="6">
        <v>23.715177429619217</v>
      </c>
      <c r="K5" s="6">
        <v>22.437262091166815</v>
      </c>
      <c r="L5" s="6">
        <v>22.520470885390012</v>
      </c>
      <c r="M5" s="6">
        <v>42.186577336503333</v>
      </c>
      <c r="N5" s="6">
        <v>46.114005891093157</v>
      </c>
      <c r="O5" s="6">
        <v>16.925838460497882</v>
      </c>
    </row>
    <row r="6" spans="1:15">
      <c r="A6" s="3" t="s">
        <v>2</v>
      </c>
      <c r="B6" s="6">
        <v>0</v>
      </c>
      <c r="C6" s="6">
        <v>13.260000000000002</v>
      </c>
      <c r="D6" s="6">
        <v>0</v>
      </c>
      <c r="E6" s="6">
        <v>3.3150000000000004</v>
      </c>
      <c r="F6" s="6">
        <v>0</v>
      </c>
      <c r="G6" s="6">
        <v>3.3150000000000004</v>
      </c>
      <c r="H6" s="6">
        <v>3.3150000000000004</v>
      </c>
      <c r="I6" s="6">
        <v>13.26</v>
      </c>
      <c r="J6" s="6">
        <v>3.3149999999999995</v>
      </c>
      <c r="K6" s="6">
        <v>0</v>
      </c>
      <c r="L6" s="6">
        <v>0</v>
      </c>
      <c r="M6" s="6">
        <v>0</v>
      </c>
      <c r="N6" s="6">
        <v>0</v>
      </c>
      <c r="O6" s="6">
        <v>0</v>
      </c>
    </row>
    <row r="7" spans="1:15">
      <c r="A7" s="4" t="s">
        <v>3</v>
      </c>
      <c r="B7" s="7">
        <v>0</v>
      </c>
      <c r="C7" s="7">
        <v>0.51324672884200395</v>
      </c>
      <c r="D7" s="7">
        <v>0</v>
      </c>
      <c r="E7" s="7">
        <v>0.13836155963745089</v>
      </c>
      <c r="F7" s="7">
        <v>0</v>
      </c>
      <c r="G7" s="7">
        <v>0.17723043904489086</v>
      </c>
      <c r="H7" s="7">
        <v>0.13852446969534915</v>
      </c>
      <c r="I7" s="7">
        <v>0.50045374564867262</v>
      </c>
      <c r="J7" s="7">
        <v>0.13713077576124011</v>
      </c>
      <c r="K7" s="7">
        <v>0</v>
      </c>
      <c r="L7" s="7">
        <v>0</v>
      </c>
      <c r="M7" s="7">
        <v>0</v>
      </c>
      <c r="N7" s="7">
        <v>0</v>
      </c>
      <c r="O7" s="7">
        <v>0</v>
      </c>
    </row>
    <row r="8" spans="1:15" ht="15" thickBot="1">
      <c r="A8" s="3" t="s">
        <v>4</v>
      </c>
      <c r="B8" s="6">
        <v>2.27774226133368</v>
      </c>
      <c r="C8" s="6">
        <v>2.659843347215217</v>
      </c>
      <c r="D8" s="6">
        <v>3.0389597704877525</v>
      </c>
      <c r="E8" s="6">
        <v>2.0903865448865608</v>
      </c>
      <c r="F8" s="6">
        <v>2.6117984565813952</v>
      </c>
      <c r="G8" s="6">
        <v>2.0960035516765703</v>
      </c>
      <c r="H8" s="6">
        <v>2.0032018071868465</v>
      </c>
      <c r="I8" s="6">
        <v>2.5111702604089006</v>
      </c>
      <c r="J8" s="6">
        <v>2.0845556596339994</v>
      </c>
      <c r="K8" s="6">
        <v>1.9909368323925762</v>
      </c>
      <c r="L8" s="6">
        <v>1.9983202400706084</v>
      </c>
      <c r="M8" s="6">
        <v>13.91005332944523</v>
      </c>
      <c r="N8" s="6">
        <v>3.4705372672703008</v>
      </c>
      <c r="O8" s="6">
        <v>1.1182696993412344</v>
      </c>
    </row>
    <row r="9" spans="1:15">
      <c r="A9" s="5" t="s">
        <v>5</v>
      </c>
      <c r="B9" s="8">
        <v>147.59865920347281</v>
      </c>
      <c r="C9" s="8">
        <v>145.15189243465022</v>
      </c>
      <c r="D9" s="8">
        <v>155.55681403427135</v>
      </c>
      <c r="E9" s="8">
        <v>110.52180263109351</v>
      </c>
      <c r="F9" s="8">
        <v>133.62287164453406</v>
      </c>
      <c r="G9" s="8">
        <v>133.7358786139614</v>
      </c>
      <c r="H9" s="8">
        <v>102.56985914930341</v>
      </c>
      <c r="I9" s="8">
        <v>129.11491024970573</v>
      </c>
      <c r="J9" s="8">
        <v>106.94490419421948</v>
      </c>
      <c r="K9" s="8">
        <v>101.53777845202139</v>
      </c>
      <c r="L9" s="8">
        <v>101.91433224360102</v>
      </c>
      <c r="M9" s="8">
        <v>838.64547928124364</v>
      </c>
      <c r="N9" s="8">
        <v>180.6981864919625</v>
      </c>
      <c r="O9" s="8">
        <v>72.58816517903368</v>
      </c>
    </row>
    <row r="10" spans="1:15" s="24" customFormat="1" ht="22.5">
      <c r="A10" s="25" t="s">
        <v>59</v>
      </c>
      <c r="B10" s="24" t="s">
        <v>61</v>
      </c>
      <c r="C10" s="24" t="s">
        <v>63</v>
      </c>
      <c r="D10" s="24" t="s">
        <v>61</v>
      </c>
      <c r="E10" s="24" t="s">
        <v>61</v>
      </c>
      <c r="F10" s="24" t="s">
        <v>61</v>
      </c>
      <c r="G10" s="24" t="s">
        <v>61</v>
      </c>
      <c r="H10" s="24" t="s">
        <v>61</v>
      </c>
      <c r="I10" s="24" t="s">
        <v>63</v>
      </c>
      <c r="J10" s="24" t="s">
        <v>61</v>
      </c>
      <c r="K10" s="24" t="s">
        <v>61</v>
      </c>
      <c r="L10" s="24" t="s">
        <v>61</v>
      </c>
      <c r="M10" s="24" t="s">
        <v>63</v>
      </c>
      <c r="N10" s="24" t="s">
        <v>61</v>
      </c>
      <c r="O10" s="24" t="s">
        <v>61</v>
      </c>
    </row>
    <row r="12" spans="1:15" s="20" customFormat="1" ht="11.25">
      <c r="A12" s="20" t="s">
        <v>57</v>
      </c>
      <c r="B12" s="21">
        <v>0.5067666666666667</v>
      </c>
      <c r="C12" s="21">
        <v>0.55366666666666664</v>
      </c>
      <c r="D12" s="21">
        <v>0.41799999999999993</v>
      </c>
      <c r="E12" s="21">
        <v>0.58599999999999997</v>
      </c>
      <c r="F12" s="21">
        <v>0.4726476494751255</v>
      </c>
      <c r="G12" s="21">
        <v>0.56580000000000008</v>
      </c>
      <c r="H12" s="21">
        <v>0.61832188498402552</v>
      </c>
      <c r="I12" s="21">
        <v>0.58949999999999991</v>
      </c>
      <c r="J12" s="21">
        <v>0.58225000000000005</v>
      </c>
      <c r="K12" s="21">
        <v>0.65</v>
      </c>
      <c r="L12" s="21">
        <v>0.51100000000000001</v>
      </c>
      <c r="M12" s="21">
        <v>0.51</v>
      </c>
      <c r="N12" s="21">
        <v>0.39500000000000002</v>
      </c>
      <c r="O12" s="21">
        <v>0.66385782747603828</v>
      </c>
    </row>
    <row r="13" spans="1:15" s="23" customFormat="1" ht="11.25">
      <c r="A13" s="26" t="s">
        <v>58</v>
      </c>
      <c r="B13" s="23" t="s">
        <v>60</v>
      </c>
      <c r="C13" s="23">
        <v>3.4</v>
      </c>
      <c r="D13" s="23" t="s">
        <v>60</v>
      </c>
      <c r="I13" s="23">
        <v>3.3</v>
      </c>
    </row>
  </sheetData>
  <sheetProtection algorithmName="SHA-512" hashValue="Zm10Bka9WTrHTsDDmlBbLjBhZ/8h5ILHgxW7m/CGOmJzfd4ekLdWA6IXblfT1roPYMZ7bm1AFLRqfwBb1mVJaA==" saltValue="Qvkieiblqt7PG7NUaIJ2RQ==" spinCount="100000" sheet="1" objects="1" scenarios="1"/>
  <mergeCells count="4">
    <mergeCell ref="B1:E1"/>
    <mergeCell ref="F1:J1"/>
    <mergeCell ref="K1:L1"/>
    <mergeCell ref="M1:N1"/>
  </mergeCells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57F5277-C131-4DBF-8FBB-7BAD22B75D1F}">
  <dimension ref="A1:R55"/>
  <sheetViews>
    <sheetView workbookViewId="0">
      <selection activeCell="O59" sqref="O59"/>
    </sheetView>
  </sheetViews>
  <sheetFormatPr defaultRowHeight="14.25"/>
  <cols>
    <col min="2" max="2" width="18.75" bestFit="1" customWidth="1"/>
    <col min="5" max="5" width="11.5" customWidth="1"/>
  </cols>
  <sheetData>
    <row r="1" spans="1:18">
      <c r="A1" s="1"/>
      <c r="B1" s="22" t="s">
        <v>23</v>
      </c>
      <c r="C1" s="2"/>
      <c r="D1" s="2"/>
      <c r="E1" s="2"/>
      <c r="F1" s="2"/>
      <c r="G1" s="2"/>
      <c r="H1" s="2"/>
      <c r="I1" s="2"/>
      <c r="J1" s="2"/>
      <c r="K1" s="2"/>
      <c r="L1" s="2"/>
    </row>
    <row r="2" spans="1:18">
      <c r="A2" s="12"/>
      <c r="B2" s="12"/>
      <c r="C2" s="12"/>
      <c r="D2" s="12"/>
      <c r="E2" s="12"/>
      <c r="F2" s="12"/>
      <c r="G2" s="12"/>
      <c r="H2" s="12"/>
      <c r="I2" s="12"/>
      <c r="J2" s="12"/>
      <c r="K2" s="12"/>
      <c r="L2" s="11"/>
      <c r="M2" s="19"/>
      <c r="N2" s="19"/>
      <c r="O2" s="19"/>
      <c r="P2" s="19"/>
      <c r="Q2" s="19"/>
      <c r="R2" s="19"/>
    </row>
    <row r="3" spans="1:18" ht="11.65" customHeight="1">
      <c r="A3" s="12"/>
      <c r="B3" s="27"/>
      <c r="C3" s="42" t="s">
        <v>11</v>
      </c>
      <c r="D3" s="42"/>
      <c r="E3" s="27" t="s">
        <v>12</v>
      </c>
      <c r="F3" s="27"/>
      <c r="G3" s="28"/>
      <c r="H3" s="28"/>
      <c r="I3" s="10"/>
      <c r="J3" s="10"/>
      <c r="K3" s="10"/>
      <c r="L3" s="11"/>
      <c r="M3" s="19"/>
      <c r="N3" s="19"/>
      <c r="O3" s="19"/>
      <c r="P3" s="19"/>
      <c r="Q3" s="19"/>
      <c r="R3" s="19"/>
    </row>
    <row r="4" spans="1:18">
      <c r="A4" s="12"/>
      <c r="B4" s="29" t="s">
        <v>77</v>
      </c>
      <c r="C4" s="29">
        <v>5</v>
      </c>
      <c r="D4" s="29" t="s">
        <v>14</v>
      </c>
      <c r="E4" s="30">
        <v>147.59865920347281</v>
      </c>
      <c r="F4" s="29" t="s">
        <v>15</v>
      </c>
      <c r="G4" s="31"/>
      <c r="H4" s="31"/>
      <c r="I4" s="11"/>
      <c r="J4" s="11"/>
      <c r="K4" s="11"/>
      <c r="L4" s="11"/>
      <c r="M4" s="19"/>
      <c r="N4" s="19"/>
      <c r="O4" s="19"/>
      <c r="P4" s="19"/>
      <c r="Q4" s="19"/>
      <c r="R4" s="19"/>
    </row>
    <row r="5" spans="1:18">
      <c r="A5" s="12"/>
      <c r="B5" s="29" t="s">
        <v>78</v>
      </c>
      <c r="C5" s="29">
        <v>4</v>
      </c>
      <c r="D5" s="29" t="s">
        <v>18</v>
      </c>
      <c r="E5" s="30">
        <v>145.15189243465022</v>
      </c>
      <c r="F5" s="29" t="s">
        <v>19</v>
      </c>
      <c r="G5" s="31"/>
      <c r="H5" s="31"/>
      <c r="I5" s="11"/>
      <c r="J5" s="11"/>
      <c r="K5" s="11"/>
      <c r="L5" s="11"/>
      <c r="M5" s="19"/>
      <c r="N5" s="19"/>
      <c r="O5" s="19"/>
      <c r="P5" s="19"/>
      <c r="Q5" s="19"/>
      <c r="R5" s="19"/>
    </row>
    <row r="6" spans="1:18">
      <c r="A6" s="12"/>
      <c r="B6" s="29" t="s">
        <v>79</v>
      </c>
      <c r="C6" s="29">
        <v>2</v>
      </c>
      <c r="D6" s="29" t="s">
        <v>14</v>
      </c>
      <c r="E6" s="30">
        <v>155.55681403427135</v>
      </c>
      <c r="F6" s="29" t="s">
        <v>15</v>
      </c>
      <c r="G6" s="31"/>
      <c r="H6" s="31"/>
      <c r="I6" s="11"/>
      <c r="J6" s="11"/>
      <c r="K6" s="11"/>
      <c r="L6" s="12"/>
      <c r="M6" s="19"/>
      <c r="N6" s="19"/>
      <c r="O6" s="19"/>
      <c r="P6" s="19"/>
      <c r="Q6" s="19"/>
      <c r="R6" s="19"/>
    </row>
    <row r="7" spans="1:18">
      <c r="A7" s="12"/>
      <c r="B7" s="29" t="s">
        <v>80</v>
      </c>
      <c r="C7" s="29">
        <v>2</v>
      </c>
      <c r="D7" s="29" t="s">
        <v>14</v>
      </c>
      <c r="E7" s="30">
        <v>110.52180263109351</v>
      </c>
      <c r="F7" s="29" t="s">
        <v>15</v>
      </c>
      <c r="G7" s="28"/>
      <c r="H7" s="28"/>
      <c r="I7" s="12"/>
      <c r="J7" s="12"/>
      <c r="K7" s="12"/>
      <c r="L7" s="12"/>
      <c r="M7" s="19"/>
      <c r="N7" s="19"/>
      <c r="O7" s="19"/>
      <c r="P7" s="19"/>
      <c r="Q7" s="19"/>
      <c r="R7" s="19"/>
    </row>
    <row r="8" spans="1:18" ht="11.65" customHeight="1">
      <c r="A8" s="12"/>
      <c r="B8" s="27"/>
      <c r="C8" s="27"/>
      <c r="D8" s="27"/>
      <c r="E8" s="27"/>
      <c r="F8" s="27"/>
      <c r="G8" s="28"/>
      <c r="H8" s="28"/>
      <c r="I8" s="12"/>
      <c r="J8" s="12"/>
      <c r="K8" s="12"/>
      <c r="L8" s="12"/>
      <c r="M8" s="19"/>
      <c r="N8" s="19"/>
      <c r="O8" s="19"/>
      <c r="P8" s="19"/>
      <c r="Q8" s="19"/>
      <c r="R8" s="19"/>
    </row>
    <row r="9" spans="1:18">
      <c r="A9" s="12"/>
      <c r="B9" s="27"/>
      <c r="C9" s="43" t="s">
        <v>20</v>
      </c>
      <c r="D9" s="43"/>
      <c r="E9" s="32">
        <v>1850.7580990866948</v>
      </c>
      <c r="F9" s="27" t="s">
        <v>21</v>
      </c>
      <c r="G9" s="28"/>
      <c r="H9" s="28"/>
      <c r="I9" s="12"/>
      <c r="J9" s="12"/>
      <c r="K9" s="12"/>
      <c r="L9" s="12"/>
      <c r="M9" s="19"/>
      <c r="N9" s="19"/>
      <c r="O9" s="19"/>
      <c r="P9" s="19"/>
      <c r="Q9" s="19"/>
      <c r="R9" s="19"/>
    </row>
    <row r="10" spans="1:18">
      <c r="A10" s="12"/>
      <c r="B10" s="12"/>
      <c r="C10" s="12"/>
      <c r="D10" s="12"/>
      <c r="E10" s="12"/>
      <c r="F10" s="12"/>
      <c r="G10" s="12"/>
      <c r="H10" s="12"/>
      <c r="I10" s="12"/>
      <c r="J10" s="12"/>
      <c r="K10" s="12"/>
      <c r="L10" s="11"/>
      <c r="M10" s="19"/>
      <c r="N10" s="19"/>
      <c r="O10" s="19"/>
      <c r="P10" s="19"/>
      <c r="Q10" s="19"/>
      <c r="R10" s="19"/>
    </row>
    <row r="11" spans="1:18">
      <c r="A11" s="1"/>
      <c r="B11" s="22" t="s">
        <v>30</v>
      </c>
      <c r="C11" s="2"/>
      <c r="D11" s="2"/>
      <c r="E11" s="2"/>
      <c r="F11" s="2"/>
      <c r="G11" s="2"/>
      <c r="H11" s="2"/>
      <c r="I11" s="2"/>
      <c r="J11" s="2"/>
      <c r="K11" s="2"/>
      <c r="L11" s="2"/>
    </row>
    <row r="12" spans="1:18">
      <c r="A12" s="12"/>
      <c r="B12" s="12"/>
      <c r="C12" s="12"/>
      <c r="D12" s="12"/>
      <c r="E12" s="12"/>
      <c r="F12" s="12"/>
      <c r="G12" s="12"/>
      <c r="H12" s="12"/>
      <c r="I12" s="12"/>
      <c r="J12" s="12"/>
      <c r="K12" s="12"/>
      <c r="L12" s="11"/>
      <c r="M12" s="19"/>
      <c r="N12" s="19"/>
      <c r="O12" s="19"/>
      <c r="P12" s="19"/>
      <c r="Q12" s="19"/>
      <c r="R12" s="19"/>
    </row>
    <row r="13" spans="1:18" s="18" customFormat="1" ht="10.5">
      <c r="A13" s="12"/>
      <c r="B13" s="27" t="s">
        <v>49</v>
      </c>
      <c r="C13" s="42" t="s">
        <v>11</v>
      </c>
      <c r="D13" s="42"/>
      <c r="E13" s="27" t="s">
        <v>12</v>
      </c>
      <c r="F13" s="27"/>
      <c r="G13" s="12"/>
      <c r="H13" s="12"/>
      <c r="I13" s="12"/>
      <c r="J13" s="10"/>
      <c r="K13" s="10"/>
      <c r="L13" s="11"/>
      <c r="M13" s="19"/>
      <c r="N13" s="19"/>
      <c r="O13" s="19"/>
      <c r="P13" s="19"/>
      <c r="Q13" s="19"/>
      <c r="R13" s="19"/>
    </row>
    <row r="14" spans="1:18" s="18" customFormat="1" ht="10.5">
      <c r="A14" s="12"/>
      <c r="B14" s="29" t="s">
        <v>81</v>
      </c>
      <c r="C14" s="29">
        <v>5</v>
      </c>
      <c r="D14" s="29" t="s">
        <v>14</v>
      </c>
      <c r="E14" s="30">
        <v>133.62287164453406</v>
      </c>
      <c r="F14" s="29" t="s">
        <v>15</v>
      </c>
      <c r="G14" s="12"/>
      <c r="H14" s="12"/>
      <c r="I14" s="12"/>
      <c r="J14" s="11"/>
      <c r="K14" s="11"/>
      <c r="L14" s="11"/>
      <c r="M14" s="19"/>
      <c r="N14" s="19"/>
      <c r="O14" s="19"/>
      <c r="P14" s="19"/>
      <c r="Q14" s="19"/>
      <c r="R14" s="19"/>
    </row>
    <row r="15" spans="1:18" s="18" customFormat="1" ht="10.5">
      <c r="A15" s="12"/>
      <c r="B15" s="29" t="s">
        <v>82</v>
      </c>
      <c r="C15" s="29">
        <v>2</v>
      </c>
      <c r="D15" s="29" t="s">
        <v>14</v>
      </c>
      <c r="E15" s="30">
        <v>133.7358786139614</v>
      </c>
      <c r="F15" s="29" t="s">
        <v>15</v>
      </c>
      <c r="G15" s="12"/>
      <c r="H15" s="12"/>
      <c r="I15" s="12"/>
      <c r="J15" s="11"/>
      <c r="K15" s="11"/>
      <c r="L15" s="11"/>
      <c r="M15" s="19"/>
      <c r="N15" s="19"/>
      <c r="O15" s="19"/>
      <c r="P15" s="19"/>
      <c r="Q15" s="19"/>
      <c r="R15" s="19"/>
    </row>
    <row r="16" spans="1:18" s="18" customFormat="1" ht="10.5">
      <c r="A16" s="12"/>
      <c r="B16" s="29" t="s">
        <v>83</v>
      </c>
      <c r="C16" s="29">
        <v>3</v>
      </c>
      <c r="D16" s="29" t="s">
        <v>14</v>
      </c>
      <c r="E16" s="30">
        <v>102.56985914930341</v>
      </c>
      <c r="F16" s="29" t="s">
        <v>15</v>
      </c>
      <c r="G16" s="12"/>
      <c r="H16" s="12"/>
      <c r="I16" s="12"/>
      <c r="J16" s="11"/>
      <c r="K16" s="11"/>
      <c r="L16" s="12"/>
      <c r="M16" s="19"/>
      <c r="N16" s="19"/>
      <c r="O16" s="19"/>
      <c r="P16" s="19"/>
      <c r="Q16" s="19"/>
      <c r="R16" s="19"/>
    </row>
    <row r="17" spans="1:18" s="18" customFormat="1" ht="10.5">
      <c r="A17" s="12"/>
      <c r="B17" s="29" t="s">
        <v>84</v>
      </c>
      <c r="C17" s="29">
        <v>2</v>
      </c>
      <c r="D17" s="29" t="s">
        <v>18</v>
      </c>
      <c r="E17" s="30">
        <v>129.11491024970573</v>
      </c>
      <c r="F17" s="29" t="s">
        <v>19</v>
      </c>
      <c r="G17" s="12"/>
      <c r="H17" s="12"/>
      <c r="I17" s="12"/>
      <c r="J17" s="11"/>
      <c r="K17" s="11"/>
      <c r="L17" s="12"/>
      <c r="M17" s="19"/>
      <c r="N17" s="19"/>
      <c r="O17" s="19"/>
      <c r="P17" s="19"/>
      <c r="Q17" s="19"/>
      <c r="R17" s="19"/>
    </row>
    <row r="18" spans="1:18" s="18" customFormat="1" ht="10.5">
      <c r="A18" s="12"/>
      <c r="B18" s="27"/>
      <c r="C18" s="27"/>
      <c r="D18" s="27"/>
      <c r="E18" s="27"/>
      <c r="F18" s="27"/>
      <c r="G18" s="12"/>
      <c r="H18" s="12"/>
      <c r="I18" s="12"/>
      <c r="J18" s="11"/>
      <c r="K18" s="11"/>
      <c r="L18" s="12"/>
      <c r="M18" s="19"/>
      <c r="N18" s="19"/>
      <c r="O18" s="19"/>
      <c r="P18" s="19"/>
      <c r="Q18" s="19"/>
      <c r="R18" s="19"/>
    </row>
    <row r="19" spans="1:18" s="18" customFormat="1" ht="10.5">
      <c r="A19" s="12"/>
      <c r="B19" s="27"/>
      <c r="C19" s="43" t="s">
        <v>20</v>
      </c>
      <c r="D19" s="43"/>
      <c r="E19" s="32">
        <v>1501.5255133979149</v>
      </c>
      <c r="F19" s="27" t="s">
        <v>21</v>
      </c>
      <c r="G19" s="12"/>
      <c r="H19" s="12"/>
      <c r="I19" s="12"/>
      <c r="J19" s="12"/>
      <c r="K19" s="12"/>
      <c r="L19" s="12"/>
      <c r="M19" s="19"/>
      <c r="N19" s="19"/>
      <c r="O19" s="19"/>
      <c r="P19" s="19"/>
      <c r="Q19" s="19"/>
      <c r="R19" s="19"/>
    </row>
    <row r="20" spans="1:18" s="18" customFormat="1" ht="10.5">
      <c r="A20" s="12"/>
      <c r="B20" s="33"/>
      <c r="C20" s="27"/>
      <c r="D20" s="27"/>
      <c r="E20" s="27"/>
      <c r="F20" s="27"/>
      <c r="G20" s="12"/>
      <c r="H20" s="12"/>
      <c r="I20" s="12"/>
      <c r="J20" s="12"/>
      <c r="K20" s="12"/>
      <c r="L20" s="12"/>
      <c r="M20" s="19"/>
      <c r="N20" s="19"/>
      <c r="O20" s="19"/>
      <c r="P20" s="19"/>
      <c r="Q20" s="19"/>
      <c r="R20" s="19"/>
    </row>
    <row r="21" spans="1:18" s="18" customFormat="1" ht="10.5">
      <c r="A21" s="12"/>
      <c r="B21" s="27" t="s">
        <v>55</v>
      </c>
      <c r="C21" s="42" t="s">
        <v>11</v>
      </c>
      <c r="D21" s="42"/>
      <c r="E21" s="27" t="s">
        <v>12</v>
      </c>
      <c r="F21" s="27"/>
      <c r="G21" s="12"/>
      <c r="H21" s="12"/>
      <c r="I21" s="12"/>
      <c r="J21" s="12"/>
      <c r="K21" s="12"/>
      <c r="L21" s="11"/>
      <c r="M21" s="19"/>
      <c r="N21" s="19"/>
      <c r="O21" s="19"/>
      <c r="P21" s="19"/>
      <c r="Q21" s="19"/>
      <c r="R21" s="19"/>
    </row>
    <row r="22" spans="1:18" s="18" customFormat="1" ht="10.5">
      <c r="A22" s="12"/>
      <c r="B22" s="29" t="s">
        <v>81</v>
      </c>
      <c r="C22" s="29">
        <v>5</v>
      </c>
      <c r="D22" s="29" t="s">
        <v>14</v>
      </c>
      <c r="E22" s="30">
        <v>133.62287164453406</v>
      </c>
      <c r="F22" s="29" t="s">
        <v>15</v>
      </c>
      <c r="G22" s="12"/>
      <c r="H22" s="12"/>
      <c r="I22" s="12"/>
      <c r="J22" s="10"/>
      <c r="K22" s="10"/>
      <c r="L22" s="11"/>
      <c r="M22" s="19"/>
      <c r="N22" s="19"/>
      <c r="O22" s="19"/>
      <c r="P22" s="19"/>
      <c r="Q22" s="19"/>
      <c r="R22" s="19"/>
    </row>
    <row r="23" spans="1:18" s="18" customFormat="1" ht="10.5">
      <c r="A23" s="12"/>
      <c r="B23" s="29" t="s">
        <v>82</v>
      </c>
      <c r="C23" s="29">
        <v>2</v>
      </c>
      <c r="D23" s="29" t="s">
        <v>14</v>
      </c>
      <c r="E23" s="30">
        <v>133.7358786139614</v>
      </c>
      <c r="F23" s="29" t="s">
        <v>15</v>
      </c>
      <c r="G23" s="12"/>
      <c r="H23" s="12"/>
      <c r="I23" s="12"/>
      <c r="J23" s="11"/>
      <c r="K23" s="11"/>
      <c r="L23" s="11"/>
      <c r="M23" s="19"/>
      <c r="N23" s="19"/>
      <c r="O23" s="19"/>
      <c r="P23" s="19"/>
      <c r="Q23" s="19"/>
      <c r="R23" s="19"/>
    </row>
    <row r="24" spans="1:18" s="18" customFormat="1" ht="10.5">
      <c r="A24" s="12"/>
      <c r="B24" s="29" t="s">
        <v>83</v>
      </c>
      <c r="C24" s="29">
        <v>3</v>
      </c>
      <c r="D24" s="29" t="s">
        <v>14</v>
      </c>
      <c r="E24" s="30">
        <v>102.56985914930341</v>
      </c>
      <c r="F24" s="29" t="s">
        <v>15</v>
      </c>
      <c r="G24" s="12"/>
      <c r="H24" s="12"/>
      <c r="I24" s="12"/>
      <c r="J24" s="11"/>
      <c r="K24" s="11"/>
      <c r="L24" s="11"/>
      <c r="M24" s="19"/>
      <c r="N24" s="19"/>
      <c r="O24" s="19"/>
      <c r="P24" s="19"/>
      <c r="Q24" s="19"/>
      <c r="R24" s="19"/>
    </row>
    <row r="25" spans="1:18" s="18" customFormat="1" ht="10.5">
      <c r="A25" s="12"/>
      <c r="B25" s="29" t="s">
        <v>85</v>
      </c>
      <c r="C25" s="29">
        <v>2</v>
      </c>
      <c r="D25" s="29" t="s">
        <v>14</v>
      </c>
      <c r="E25" s="30">
        <v>106.94490419421948</v>
      </c>
      <c r="F25" s="29" t="s">
        <v>15</v>
      </c>
      <c r="G25" s="12"/>
      <c r="H25" s="12"/>
      <c r="I25" s="12"/>
      <c r="J25" s="11"/>
      <c r="K25" s="11"/>
      <c r="L25" s="12"/>
      <c r="M25" s="19"/>
      <c r="N25" s="19"/>
      <c r="O25" s="19"/>
      <c r="P25" s="19"/>
      <c r="Q25" s="19"/>
      <c r="R25" s="19"/>
    </row>
    <row r="26" spans="1:18" s="18" customFormat="1" ht="10.5">
      <c r="A26" s="12"/>
      <c r="B26" s="27"/>
      <c r="C26" s="27"/>
      <c r="D26" s="27"/>
      <c r="E26" s="27"/>
      <c r="F26" s="27"/>
      <c r="G26" s="12"/>
      <c r="H26" s="12"/>
      <c r="I26" s="12"/>
      <c r="J26" s="11"/>
      <c r="K26" s="11"/>
      <c r="L26" s="11"/>
      <c r="M26" s="19"/>
      <c r="N26" s="19"/>
      <c r="O26" s="19"/>
      <c r="P26" s="19"/>
      <c r="Q26" s="19"/>
      <c r="R26" s="19"/>
    </row>
    <row r="27" spans="1:18" s="18" customFormat="1" ht="10.5">
      <c r="A27" s="12"/>
      <c r="B27" s="27"/>
      <c r="C27" s="43" t="s">
        <v>20</v>
      </c>
      <c r="D27" s="43"/>
      <c r="E27" s="32">
        <v>1457.1855012869423</v>
      </c>
      <c r="F27" s="27" t="s">
        <v>21</v>
      </c>
      <c r="G27" s="12"/>
      <c r="H27" s="12"/>
      <c r="I27" s="12"/>
      <c r="J27" s="11"/>
      <c r="K27" s="11"/>
      <c r="L27" s="12"/>
      <c r="M27" s="19"/>
      <c r="N27" s="19"/>
      <c r="O27" s="19"/>
      <c r="P27" s="19"/>
      <c r="Q27" s="19"/>
      <c r="R27" s="19"/>
    </row>
    <row r="28" spans="1:18" s="18" customFormat="1" ht="10.5">
      <c r="A28" s="12"/>
      <c r="B28" s="33"/>
      <c r="C28" s="27"/>
      <c r="D28" s="27"/>
      <c r="E28" s="27"/>
      <c r="F28" s="27"/>
      <c r="G28" s="12"/>
      <c r="H28" s="12"/>
      <c r="I28" s="12"/>
      <c r="J28" s="12"/>
      <c r="K28" s="12"/>
      <c r="L28" s="12"/>
      <c r="M28" s="19"/>
      <c r="N28" s="19"/>
      <c r="O28" s="19"/>
      <c r="P28" s="19"/>
      <c r="Q28" s="19"/>
      <c r="R28" s="19"/>
    </row>
    <row r="29" spans="1:18">
      <c r="A29" s="1"/>
      <c r="B29" s="22" t="s">
        <v>86</v>
      </c>
      <c r="C29" s="2"/>
      <c r="D29" s="2"/>
      <c r="E29" s="2"/>
      <c r="F29" s="2"/>
      <c r="G29" s="2"/>
      <c r="H29" s="2"/>
      <c r="I29" s="2"/>
      <c r="J29" s="2"/>
      <c r="K29" s="2"/>
      <c r="L29" s="2"/>
    </row>
    <row r="30" spans="1:18" s="18" customFormat="1" ht="10.5">
      <c r="A30" s="12"/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9"/>
      <c r="N30" s="19"/>
      <c r="O30" s="19"/>
      <c r="P30" s="19"/>
      <c r="Q30" s="19"/>
      <c r="R30" s="19"/>
    </row>
    <row r="31" spans="1:18" s="18" customFormat="1" ht="15">
      <c r="A31" s="12"/>
      <c r="B31" s="27"/>
      <c r="C31" s="42" t="s">
        <v>11</v>
      </c>
      <c r="D31" s="42"/>
      <c r="E31" s="27" t="s">
        <v>12</v>
      </c>
      <c r="F31" s="35"/>
      <c r="G31" s="28"/>
      <c r="H31" s="28"/>
      <c r="I31" s="10"/>
      <c r="J31" s="10"/>
      <c r="K31" s="10"/>
      <c r="L31" s="11"/>
      <c r="M31" s="19"/>
      <c r="N31" s="19"/>
      <c r="O31" s="19"/>
      <c r="P31" s="19"/>
      <c r="Q31" s="19"/>
      <c r="R31" s="19"/>
    </row>
    <row r="32" spans="1:18" s="18" customFormat="1" ht="10.5">
      <c r="A32" s="12"/>
      <c r="B32" s="29" t="s">
        <v>87</v>
      </c>
      <c r="C32" s="29">
        <v>7</v>
      </c>
      <c r="D32" s="29" t="s">
        <v>88</v>
      </c>
      <c r="E32" s="30">
        <v>454.48535464280667</v>
      </c>
      <c r="F32" s="29" t="s">
        <v>94</v>
      </c>
      <c r="G32" s="31"/>
      <c r="H32" s="31"/>
      <c r="I32" s="11"/>
      <c r="J32" s="11"/>
      <c r="K32" s="11"/>
      <c r="L32" s="11"/>
      <c r="M32" s="19"/>
      <c r="N32" s="19"/>
      <c r="O32" s="19"/>
      <c r="P32" s="19"/>
      <c r="Q32" s="19"/>
      <c r="R32" s="19"/>
    </row>
    <row r="33" spans="1:18" s="18" customFormat="1" ht="10.5">
      <c r="A33" s="12"/>
      <c r="B33" s="29" t="s">
        <v>89</v>
      </c>
      <c r="C33" s="34">
        <v>1</v>
      </c>
      <c r="D33" s="34" t="s">
        <v>14</v>
      </c>
      <c r="E33" s="30">
        <v>101.53777845202139</v>
      </c>
      <c r="F33" s="29" t="s">
        <v>15</v>
      </c>
      <c r="G33" s="31"/>
      <c r="H33" s="31"/>
      <c r="I33" s="11"/>
      <c r="J33" s="11"/>
      <c r="K33" s="11"/>
      <c r="L33" s="11"/>
      <c r="M33" s="19"/>
      <c r="N33" s="19"/>
      <c r="O33" s="19"/>
      <c r="P33" s="19"/>
      <c r="Q33" s="19"/>
      <c r="R33" s="19"/>
    </row>
    <row r="34" spans="1:18" s="18" customFormat="1" ht="10.5">
      <c r="A34" s="12"/>
      <c r="B34" s="29" t="s">
        <v>90</v>
      </c>
      <c r="C34" s="29">
        <v>3</v>
      </c>
      <c r="D34" s="29" t="s">
        <v>14</v>
      </c>
      <c r="E34" s="30">
        <v>101.91433224360102</v>
      </c>
      <c r="F34" s="29" t="s">
        <v>15</v>
      </c>
      <c r="G34" s="31"/>
      <c r="H34" s="31"/>
      <c r="I34" s="11"/>
      <c r="J34" s="11"/>
      <c r="K34" s="11"/>
      <c r="L34" s="12"/>
      <c r="M34" s="19"/>
      <c r="N34" s="19"/>
      <c r="O34" s="19"/>
      <c r="P34" s="19"/>
      <c r="Q34" s="19"/>
      <c r="R34" s="19"/>
    </row>
    <row r="35" spans="1:18" s="18" customFormat="1" ht="10.5">
      <c r="A35" s="12"/>
      <c r="B35" s="27"/>
      <c r="C35" s="27"/>
      <c r="D35" s="27"/>
      <c r="E35" s="27"/>
      <c r="F35" s="27"/>
      <c r="G35" s="31"/>
      <c r="H35" s="31"/>
      <c r="I35" s="11"/>
      <c r="J35" s="11"/>
      <c r="K35" s="11"/>
      <c r="L35" s="12"/>
      <c r="M35" s="19"/>
      <c r="N35" s="19"/>
      <c r="O35" s="19"/>
      <c r="P35" s="19"/>
      <c r="Q35" s="19"/>
      <c r="R35" s="19"/>
    </row>
    <row r="36" spans="1:18" s="18" customFormat="1" ht="10.5">
      <c r="A36" s="12"/>
      <c r="B36" s="27"/>
      <c r="C36" s="43" t="s">
        <v>20</v>
      </c>
      <c r="D36" s="43"/>
      <c r="E36" s="36">
        <v>3588.68</v>
      </c>
      <c r="F36" s="27" t="s">
        <v>21</v>
      </c>
      <c r="G36" s="28"/>
      <c r="H36" s="28"/>
      <c r="I36" s="12"/>
      <c r="J36" s="12"/>
      <c r="K36" s="12"/>
      <c r="L36" s="12"/>
      <c r="M36" s="19"/>
      <c r="N36" s="19"/>
      <c r="O36" s="19"/>
      <c r="P36" s="19"/>
      <c r="Q36" s="19"/>
      <c r="R36" s="19"/>
    </row>
    <row r="37" spans="1:18" s="18" customFormat="1" ht="10.5">
      <c r="A37" s="12"/>
      <c r="B37" s="12"/>
      <c r="C37" s="12"/>
      <c r="D37" s="12"/>
      <c r="E37" s="12"/>
      <c r="F37" s="12"/>
      <c r="G37" s="12"/>
      <c r="H37" s="12"/>
      <c r="I37" s="12"/>
      <c r="J37" s="12"/>
      <c r="K37" s="12"/>
      <c r="L37" s="12"/>
      <c r="M37" s="19"/>
      <c r="N37" s="19"/>
      <c r="O37" s="19"/>
      <c r="P37" s="19"/>
      <c r="Q37" s="19"/>
      <c r="R37" s="19"/>
    </row>
    <row r="38" spans="1:18" s="19" customFormat="1" ht="11.65" customHeight="1">
      <c r="A38" s="1"/>
      <c r="B38" s="22" t="s">
        <v>96</v>
      </c>
      <c r="C38" s="2"/>
      <c r="D38" s="2"/>
      <c r="E38" s="2"/>
      <c r="F38" s="2"/>
      <c r="G38" s="2"/>
      <c r="H38" s="2"/>
      <c r="I38" s="2"/>
      <c r="J38" s="2"/>
      <c r="K38" s="2"/>
      <c r="L38" s="2"/>
      <c r="M38"/>
      <c r="N38"/>
      <c r="O38"/>
      <c r="P38"/>
      <c r="Q38"/>
      <c r="R38"/>
    </row>
    <row r="39" spans="1:18" s="18" customFormat="1" ht="10.5">
      <c r="A39" s="28"/>
      <c r="B39" s="28"/>
      <c r="C39" s="28"/>
      <c r="D39" s="28"/>
      <c r="E39" s="28"/>
      <c r="F39" s="28"/>
      <c r="G39" s="12"/>
      <c r="H39" s="10"/>
      <c r="I39" s="10"/>
      <c r="J39" s="10"/>
      <c r="K39" s="10"/>
      <c r="L39" s="11"/>
      <c r="M39" s="19"/>
      <c r="N39" s="19"/>
      <c r="O39" s="19"/>
      <c r="P39" s="19"/>
      <c r="Q39" s="19"/>
      <c r="R39" s="19"/>
    </row>
    <row r="40" spans="1:18" s="18" customFormat="1" ht="10.5">
      <c r="A40" s="28"/>
      <c r="B40" s="27"/>
      <c r="C40" s="42" t="s">
        <v>11</v>
      </c>
      <c r="D40" s="42"/>
      <c r="E40" s="27" t="s">
        <v>12</v>
      </c>
      <c r="F40" s="28"/>
      <c r="G40" s="12"/>
      <c r="H40" s="11"/>
      <c r="I40" s="11"/>
      <c r="J40" s="11"/>
      <c r="K40" s="11"/>
      <c r="L40" s="11"/>
      <c r="M40" s="19"/>
      <c r="N40" s="19"/>
      <c r="O40" s="19"/>
      <c r="P40" s="19"/>
      <c r="Q40" s="19"/>
      <c r="R40" s="19"/>
    </row>
    <row r="41" spans="1:18" s="18" customFormat="1" ht="10.5">
      <c r="A41" s="28"/>
      <c r="B41" s="29" t="s">
        <v>87</v>
      </c>
      <c r="C41" s="29">
        <v>7</v>
      </c>
      <c r="D41" s="29" t="s">
        <v>88</v>
      </c>
      <c r="E41" s="30">
        <v>567.15395267428153</v>
      </c>
      <c r="F41" s="31" t="s">
        <v>94</v>
      </c>
      <c r="G41" s="12"/>
      <c r="H41" s="12"/>
      <c r="I41" s="12"/>
      <c r="J41" s="12"/>
      <c r="K41" s="12"/>
      <c r="L41" s="12"/>
      <c r="M41" s="19"/>
      <c r="N41" s="19"/>
      <c r="O41" s="19"/>
      <c r="P41" s="19"/>
      <c r="Q41" s="19"/>
      <c r="R41" s="19"/>
    </row>
    <row r="42" spans="1:18" s="18" customFormat="1" ht="10.5">
      <c r="A42" s="28"/>
      <c r="B42" s="29" t="s">
        <v>89</v>
      </c>
      <c r="C42" s="29">
        <v>2</v>
      </c>
      <c r="D42" s="29" t="s">
        <v>18</v>
      </c>
      <c r="E42" s="30">
        <v>838.64547928124364</v>
      </c>
      <c r="F42" s="31" t="s">
        <v>19</v>
      </c>
      <c r="G42" s="12"/>
      <c r="H42" s="12"/>
      <c r="I42" s="12"/>
      <c r="J42" s="12"/>
      <c r="K42" s="12"/>
      <c r="L42" s="12"/>
      <c r="M42" s="19"/>
      <c r="N42" s="19"/>
      <c r="O42" s="19"/>
      <c r="P42" s="19"/>
      <c r="Q42" s="19"/>
      <c r="R42" s="19"/>
    </row>
    <row r="43" spans="1:18" s="18" customFormat="1" ht="10.5">
      <c r="A43" s="28"/>
      <c r="B43" s="29" t="s">
        <v>90</v>
      </c>
      <c r="C43" s="29">
        <v>3</v>
      </c>
      <c r="D43" s="29" t="s">
        <v>14</v>
      </c>
      <c r="E43" s="30">
        <v>180.6981864919625</v>
      </c>
      <c r="F43" s="31" t="s">
        <v>15</v>
      </c>
      <c r="G43" s="12"/>
      <c r="H43" s="12"/>
      <c r="I43" s="12"/>
      <c r="J43" s="12"/>
      <c r="K43" s="12"/>
      <c r="L43" s="12"/>
      <c r="M43" s="19"/>
      <c r="N43" s="19"/>
      <c r="O43" s="19"/>
      <c r="P43" s="19"/>
      <c r="Q43" s="19"/>
      <c r="R43" s="19"/>
    </row>
    <row r="44" spans="1:18" s="18" customFormat="1" ht="10.5">
      <c r="A44" s="28"/>
      <c r="B44" s="27"/>
      <c r="C44" s="27"/>
      <c r="D44" s="27"/>
      <c r="E44" s="27"/>
      <c r="F44" s="31"/>
      <c r="G44" s="12"/>
      <c r="H44" s="12"/>
      <c r="I44" s="12"/>
      <c r="J44" s="12"/>
      <c r="K44" s="12"/>
      <c r="L44" s="12"/>
      <c r="M44" s="19"/>
      <c r="N44" s="19"/>
      <c r="O44" s="19"/>
      <c r="P44" s="19"/>
      <c r="Q44" s="19"/>
      <c r="R44" s="19"/>
    </row>
    <row r="45" spans="1:18" s="18" customFormat="1" ht="10.5">
      <c r="A45" s="28"/>
      <c r="B45" s="27"/>
      <c r="C45" s="43" t="s">
        <v>20</v>
      </c>
      <c r="D45" s="43"/>
      <c r="E45" s="32">
        <v>6189.4631867583457</v>
      </c>
      <c r="F45" s="28" t="s">
        <v>21</v>
      </c>
      <c r="G45" s="12"/>
      <c r="H45" s="12"/>
      <c r="I45" s="12"/>
      <c r="J45" s="12"/>
      <c r="K45" s="12"/>
      <c r="L45" s="12"/>
      <c r="M45" s="19"/>
      <c r="N45" s="19"/>
      <c r="O45" s="19"/>
      <c r="P45" s="19"/>
      <c r="Q45" s="19"/>
      <c r="R45" s="19"/>
    </row>
    <row r="46" spans="1:18" s="18" customFormat="1" ht="10.5">
      <c r="A46" s="28"/>
      <c r="B46" s="28"/>
      <c r="C46" s="28"/>
      <c r="D46" s="28"/>
      <c r="E46" s="28"/>
      <c r="F46" s="28"/>
      <c r="G46" s="12"/>
      <c r="H46" s="11"/>
      <c r="I46" s="11"/>
      <c r="J46" s="11"/>
      <c r="K46" s="11"/>
      <c r="L46" s="11"/>
      <c r="M46" s="19"/>
      <c r="N46" s="19"/>
      <c r="O46" s="19"/>
      <c r="P46" s="19"/>
      <c r="Q46" s="19"/>
      <c r="R46" s="19"/>
    </row>
    <row r="47" spans="1:18" s="19" customFormat="1" ht="11.65" customHeight="1">
      <c r="A47" s="1"/>
      <c r="B47" s="22" t="s">
        <v>95</v>
      </c>
      <c r="C47" s="2"/>
      <c r="D47" s="2"/>
      <c r="E47" s="2"/>
      <c r="F47" s="2"/>
      <c r="G47" s="2"/>
      <c r="H47" s="2"/>
      <c r="I47" s="2"/>
      <c r="J47" s="2"/>
      <c r="K47" s="2"/>
      <c r="L47" s="2"/>
      <c r="M47"/>
      <c r="N47"/>
      <c r="O47"/>
      <c r="P47"/>
      <c r="Q47"/>
      <c r="R47"/>
    </row>
    <row r="48" spans="1:18" s="18" customFormat="1" ht="10.5">
      <c r="A48" s="12"/>
      <c r="B48" s="28"/>
      <c r="C48" s="28"/>
      <c r="D48" s="28"/>
      <c r="E48" s="28"/>
      <c r="F48" s="28"/>
      <c r="G48" s="28"/>
      <c r="H48" s="12"/>
      <c r="I48" s="12"/>
      <c r="J48" s="10"/>
      <c r="K48" s="10"/>
      <c r="L48" s="11"/>
      <c r="M48" s="19"/>
      <c r="N48" s="19"/>
      <c r="O48" s="19"/>
      <c r="P48" s="19"/>
      <c r="Q48" s="19"/>
      <c r="R48" s="19"/>
    </row>
    <row r="49" spans="1:18" s="18" customFormat="1" ht="10.5">
      <c r="A49" s="12"/>
      <c r="B49" s="27"/>
      <c r="C49" s="42" t="s">
        <v>11</v>
      </c>
      <c r="D49" s="42"/>
      <c r="E49" s="27" t="s">
        <v>12</v>
      </c>
      <c r="F49" s="27"/>
      <c r="G49" s="28"/>
      <c r="H49" s="11"/>
      <c r="I49" s="11"/>
      <c r="J49" s="11"/>
      <c r="K49" s="11"/>
      <c r="L49" s="11"/>
      <c r="M49" s="19"/>
      <c r="N49" s="19"/>
      <c r="O49" s="19"/>
      <c r="P49" s="19"/>
      <c r="Q49" s="19"/>
      <c r="R49" s="19"/>
    </row>
    <row r="50" spans="1:18" s="18" customFormat="1" ht="10.5">
      <c r="A50" s="12"/>
      <c r="B50" s="29" t="s">
        <v>91</v>
      </c>
      <c r="C50" s="29">
        <v>7</v>
      </c>
      <c r="D50" s="29" t="s">
        <v>93</v>
      </c>
      <c r="E50" s="30">
        <v>214.05347820034439</v>
      </c>
      <c r="F50" s="29" t="s">
        <v>94</v>
      </c>
      <c r="G50" s="28"/>
      <c r="H50" s="12"/>
      <c r="I50" s="12"/>
      <c r="J50" s="12"/>
      <c r="K50" s="12"/>
      <c r="L50" s="12"/>
      <c r="M50" s="19"/>
      <c r="N50" s="19"/>
      <c r="O50" s="19"/>
      <c r="P50" s="19"/>
      <c r="Q50" s="19"/>
      <c r="R50" s="19"/>
    </row>
    <row r="51" spans="1:18" s="18" customFormat="1" ht="10.5">
      <c r="A51" s="12"/>
      <c r="B51" s="29" t="s">
        <v>92</v>
      </c>
      <c r="C51" s="34">
        <v>1</v>
      </c>
      <c r="D51" s="34" t="s">
        <v>14</v>
      </c>
      <c r="E51" s="30">
        <v>72.58816517903368</v>
      </c>
      <c r="F51" s="29" t="s">
        <v>15</v>
      </c>
      <c r="G51" s="28"/>
      <c r="H51" s="12"/>
      <c r="I51" s="12"/>
      <c r="J51" s="12"/>
      <c r="K51" s="12"/>
      <c r="L51" s="12"/>
      <c r="M51" s="19"/>
      <c r="N51" s="19"/>
      <c r="O51" s="19"/>
      <c r="P51" s="19"/>
      <c r="Q51" s="19"/>
      <c r="R51" s="19"/>
    </row>
    <row r="52" spans="1:18" s="18" customFormat="1" ht="10.5">
      <c r="A52" s="12"/>
      <c r="B52" s="27"/>
      <c r="C52" s="27"/>
      <c r="D52" s="27"/>
      <c r="E52" s="27"/>
      <c r="F52" s="27"/>
      <c r="G52" s="28"/>
      <c r="H52" s="12"/>
      <c r="I52" s="12"/>
      <c r="J52" s="12"/>
      <c r="K52" s="12"/>
      <c r="L52" s="12"/>
      <c r="M52" s="19"/>
      <c r="N52" s="19"/>
      <c r="O52" s="19"/>
      <c r="P52" s="19"/>
      <c r="Q52" s="19"/>
      <c r="R52" s="19"/>
    </row>
    <row r="53" spans="1:18" s="18" customFormat="1" ht="10.5">
      <c r="A53" s="12"/>
      <c r="B53" s="27"/>
      <c r="C53" s="43" t="s">
        <v>20</v>
      </c>
      <c r="D53" s="43"/>
      <c r="E53" s="36">
        <v>1570.96</v>
      </c>
      <c r="F53" s="27" t="s">
        <v>21</v>
      </c>
      <c r="G53" s="28"/>
      <c r="H53" s="12"/>
      <c r="I53" s="12"/>
      <c r="J53" s="12"/>
      <c r="K53" s="12"/>
      <c r="L53" s="12"/>
      <c r="M53" s="19"/>
      <c r="N53" s="19"/>
      <c r="O53" s="19"/>
      <c r="P53" s="19"/>
      <c r="Q53" s="19"/>
      <c r="R53" s="19"/>
    </row>
    <row r="54" spans="1:18" s="18" customFormat="1" ht="10.5">
      <c r="A54" s="12"/>
      <c r="B54" s="28"/>
      <c r="C54" s="28"/>
      <c r="D54" s="28"/>
      <c r="E54" s="28"/>
      <c r="F54" s="28"/>
      <c r="G54" s="28"/>
      <c r="H54" s="12"/>
      <c r="I54" s="12"/>
      <c r="J54" s="12"/>
      <c r="K54" s="12"/>
      <c r="L54" s="12"/>
      <c r="M54" s="19"/>
      <c r="N54" s="19"/>
      <c r="O54" s="19"/>
      <c r="P54" s="19"/>
      <c r="Q54" s="19"/>
      <c r="R54" s="19"/>
    </row>
    <row r="55" spans="1:18" s="18" customFormat="1" ht="18.399999999999999" customHeight="1">
      <c r="A55" s="12"/>
      <c r="B55" s="12"/>
      <c r="C55" s="12"/>
      <c r="D55" s="12"/>
      <c r="E55" s="12"/>
      <c r="F55" s="12"/>
      <c r="G55" s="12"/>
      <c r="H55" s="12"/>
      <c r="I55" s="12"/>
      <c r="J55" s="11"/>
      <c r="K55" s="11"/>
      <c r="L55" s="11"/>
      <c r="M55" s="19"/>
      <c r="N55" s="19"/>
      <c r="O55" s="19"/>
      <c r="P55" s="19"/>
      <c r="Q55" s="19"/>
      <c r="R55" s="19"/>
    </row>
  </sheetData>
  <sheetProtection algorithmName="SHA-512" hashValue="vrF3CZd8/t0/vyht5HXp4UKvdaoR386uJ99ceqTbA2gKykE8rARvPRTfyZQ4tWzBdRddRHpgSQV1ZMVBpjZ27w==" saltValue="QCluLWLsbqErNhLNqh9nCA==" spinCount="100000" sheet="1" objects="1" scenarios="1"/>
  <mergeCells count="12">
    <mergeCell ref="C49:D49"/>
    <mergeCell ref="C53:D53"/>
    <mergeCell ref="C3:D3"/>
    <mergeCell ref="C9:D9"/>
    <mergeCell ref="C19:D19"/>
    <mergeCell ref="C21:D21"/>
    <mergeCell ref="C27:D27"/>
    <mergeCell ref="C36:D36"/>
    <mergeCell ref="C45:D45"/>
    <mergeCell ref="C40:D40"/>
    <mergeCell ref="C13:D13"/>
    <mergeCell ref="C31:D31"/>
  </mergeCells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CB601BB-74B4-41F7-8E4B-68109F4EADAE}">
  <dimension ref="A1:B12"/>
  <sheetViews>
    <sheetView workbookViewId="0">
      <selection activeCell="A33" sqref="A33"/>
    </sheetView>
  </sheetViews>
  <sheetFormatPr defaultRowHeight="14.25"/>
  <cols>
    <col min="1" max="1" width="64.125" customWidth="1"/>
    <col min="2" max="2" width="11.75" customWidth="1"/>
  </cols>
  <sheetData>
    <row r="1" spans="1:2">
      <c r="A1" s="1"/>
      <c r="B1" s="2" t="s">
        <v>76</v>
      </c>
    </row>
    <row r="2" spans="1:2">
      <c r="A2" s="3" t="s">
        <v>0</v>
      </c>
      <c r="B2" s="6">
        <v>100.88154298261644</v>
      </c>
    </row>
    <row r="3" spans="1:2">
      <c r="A3" s="4" t="s">
        <v>1</v>
      </c>
      <c r="B3" s="7">
        <v>0</v>
      </c>
    </row>
    <row r="4" spans="1:2">
      <c r="A4" s="3" t="s">
        <v>106</v>
      </c>
      <c r="B4" s="6">
        <v>35.655201379811047</v>
      </c>
    </row>
    <row r="5" spans="1:2">
      <c r="A5" s="3" t="s">
        <v>2</v>
      </c>
      <c r="B5" s="6">
        <v>3.3149999999999999</v>
      </c>
    </row>
    <row r="6" spans="1:2">
      <c r="A6" s="4" t="s">
        <v>3</v>
      </c>
      <c r="B6" s="7">
        <v>0.1366734177802077</v>
      </c>
    </row>
    <row r="7" spans="1:2" ht="15" thickBot="1">
      <c r="A7" s="3" t="s">
        <v>4</v>
      </c>
      <c r="B7" s="6">
        <v>2.7997683556041539</v>
      </c>
    </row>
    <row r="8" spans="1:2">
      <c r="A8" s="5" t="s">
        <v>5</v>
      </c>
      <c r="B8" s="8">
        <v>142.78818613581183</v>
      </c>
    </row>
    <row r="9" spans="1:2" ht="22.15" customHeight="1">
      <c r="A9" s="25" t="s">
        <v>59</v>
      </c>
      <c r="B9" s="25" t="s">
        <v>61</v>
      </c>
    </row>
    <row r="11" spans="1:2">
      <c r="A11" s="20" t="s">
        <v>57</v>
      </c>
      <c r="B11" s="21">
        <v>0.45950000000000002</v>
      </c>
    </row>
    <row r="12" spans="1:2">
      <c r="A12" s="26" t="s">
        <v>58</v>
      </c>
      <c r="B12" s="23"/>
    </row>
  </sheetData>
  <sheetProtection algorithmName="SHA-512" hashValue="YGel8qCSlX9cUgO5svl/2TPllC3bJ7sCHpgYeArWJwNTkUJrGRiglO4jmP/rI0iW8LUrfSRvIvtd5MnHbpnAxQ==" saltValue="8Ttlv5d3o56F873+DkjBBw==" spinCount="100000" sheet="1" objects="1" scenario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bc8be515-3b1d-46d4-8771-7dfa7cce8c3d" xsi:nil="true"/>
    <lcf76f155ced4ddcb4097134ff3c332f xmlns="ac71d63a-1b13-446b-be03-ddb7141321f4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EBA622A01F7F41945454DCEAD17CAC" ma:contentTypeVersion="14" ma:contentTypeDescription="Een nieuw document maken." ma:contentTypeScope="" ma:versionID="ab59d9c6751fce751af60dcf369fb407">
  <xsd:schema xmlns:xsd="http://www.w3.org/2001/XMLSchema" xmlns:xs="http://www.w3.org/2001/XMLSchema" xmlns:p="http://schemas.microsoft.com/office/2006/metadata/properties" xmlns:ns2="ac71d63a-1b13-446b-be03-ddb7141321f4" xmlns:ns3="bc8be515-3b1d-46d4-8771-7dfa7cce8c3d" targetNamespace="http://schemas.microsoft.com/office/2006/metadata/properties" ma:root="true" ma:fieldsID="f30708b20ba92f1aeb23cf6dbbcf102e" ns2:_="" ns3:_="">
    <xsd:import namespace="ac71d63a-1b13-446b-be03-ddb7141321f4"/>
    <xsd:import namespace="bc8be515-3b1d-46d4-8771-7dfa7cce8c3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71d63a-1b13-446b-be03-ddb7141321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Afbeeldingtags" ma:readOnly="false" ma:fieldId="{5cf76f15-5ced-4ddc-b409-7134ff3c332f}" ma:taxonomyMulti="true" ma:sspId="2134a439-ad67-4d1f-8516-78b2b64ea93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8be515-3b1d-46d4-8771-7dfa7cce8c3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a1a01489-5e8d-4435-87bd-dae4c0c760db}" ma:internalName="TaxCatchAll" ma:showField="CatchAllData" ma:web="bc8be515-3b1d-46d4-8771-7dfa7cce8c3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2467856-E560-4FDB-8537-A30756AE4E1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B1D018D9-6596-467F-B4F6-67F5E691A68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7B9A1DC-DE80-4638-A9BA-B2A614C71E8C}"/>
</file>

<file path=docMetadata/LabelInfo.xml><?xml version="1.0" encoding="utf-8"?>
<clbl:labelList xmlns:clbl="http://schemas.microsoft.com/office/2020/mipLabelMetadata">
  <clbl:label id="{1df998a4-0a8d-4cf0-8b57-1bbd8d13bed2}" enabled="0" method="" siteId="{1df998a4-0a8d-4cf0-8b57-1bbd8d13bed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Werkbladen</vt:lpstr>
      </vt:variant>
      <vt:variant>
        <vt:i4>6</vt:i4>
      </vt:variant>
    </vt:vector>
  </HeadingPairs>
  <TitlesOfParts>
    <vt:vector size="6" baseType="lpstr">
      <vt:lpstr>Segment 1</vt:lpstr>
      <vt:lpstr>Segment 2</vt:lpstr>
      <vt:lpstr>Segment 2_arrangementen</vt:lpstr>
      <vt:lpstr>Segment 3</vt:lpstr>
      <vt:lpstr>Segment 3_arrangementen</vt:lpstr>
      <vt:lpstr>Segment 4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Nadieh Kersemakers</dc:creator>
  <cp:lastModifiedBy>Sam Biesterbosch</cp:lastModifiedBy>
  <dcterms:created xsi:type="dcterms:W3CDTF">2024-12-19T13:27:20Z</dcterms:created>
  <dcterms:modified xsi:type="dcterms:W3CDTF">2025-01-17T10:38:51Z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0x010100E2EBA622A01F7F41945454DCEAD17CAC</vt:lpwstr>
  </property>
</Properties>
</file>